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4"/>
  </p:sldMasterIdLst>
  <p:notesMasterIdLst>
    <p:notesMasterId r:id="rId18"/>
  </p:notesMasterIdLst>
  <p:handoutMasterIdLst>
    <p:handoutMasterId r:id="rId19"/>
  </p:handoutMasterIdLst>
  <p:sldIdLst>
    <p:sldId id="1519" r:id="rId5"/>
    <p:sldId id="1541" r:id="rId6"/>
    <p:sldId id="1552" r:id="rId7"/>
    <p:sldId id="1553" r:id="rId8"/>
    <p:sldId id="1555" r:id="rId9"/>
    <p:sldId id="1556" r:id="rId10"/>
    <p:sldId id="1557" r:id="rId11"/>
    <p:sldId id="1536" r:id="rId12"/>
    <p:sldId id="1558" r:id="rId13"/>
    <p:sldId id="1559" r:id="rId14"/>
    <p:sldId id="1540" r:id="rId15"/>
    <p:sldId id="1532" r:id="rId16"/>
    <p:sldId id="155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6" autoAdjust="0"/>
    <p:restoredTop sz="94700"/>
  </p:normalViewPr>
  <p:slideViewPr>
    <p:cSldViewPr snapToGrid="0">
      <p:cViewPr varScale="1">
        <p:scale>
          <a:sx n="92" d="100"/>
          <a:sy n="92" d="100"/>
        </p:scale>
        <p:origin x="192" y="488"/>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9/2/25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9/2/25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8</a:t>
            </a:fld>
            <a:endParaRPr lang="en-US" dirty="0"/>
          </a:p>
        </p:txBody>
      </p:sp>
    </p:spTree>
    <p:extLst>
      <p:ext uri="{BB962C8B-B14F-4D97-AF65-F5344CB8AC3E}">
        <p14:creationId xmlns:p14="http://schemas.microsoft.com/office/powerpoint/2010/main" val="131350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9</a:t>
            </a:fld>
            <a:endParaRPr lang="en-US" dirty="0"/>
          </a:p>
        </p:txBody>
      </p:sp>
    </p:spTree>
    <p:extLst>
      <p:ext uri="{BB962C8B-B14F-4D97-AF65-F5344CB8AC3E}">
        <p14:creationId xmlns:p14="http://schemas.microsoft.com/office/powerpoint/2010/main" val="53931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10</a:t>
            </a:fld>
            <a:endParaRPr lang="en-US" dirty="0"/>
          </a:p>
        </p:txBody>
      </p:sp>
    </p:spTree>
    <p:extLst>
      <p:ext uri="{BB962C8B-B14F-4D97-AF65-F5344CB8AC3E}">
        <p14:creationId xmlns:p14="http://schemas.microsoft.com/office/powerpoint/2010/main" val="2176736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6053823"/>
            <a:ext cx="11460480" cy="786384"/>
          </a:xfrm>
        </p:spPr>
        <p:txBody>
          <a:bodyPr anchor="b">
            <a:noAutofit/>
          </a:bodyPr>
          <a:lstStyle>
            <a:lvl1pPr algn="l">
              <a:defRPr sz="56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7160" y="5196840"/>
            <a:ext cx="11460480" cy="480373"/>
          </a:xfrm>
        </p:spPr>
        <p:txBody>
          <a:bodyPr anchor="t" anchorCtr="0">
            <a:normAutofit/>
          </a:bodyPr>
          <a:lstStyle>
            <a:lvl1pPr marL="0" indent="0" algn="l">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291455540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5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F1841A4-141B-49DF-B86D-DC4CE14AABDF}" type="datetime1">
              <a:rPr lang="en-US" smtClean="0"/>
              <a:t>9/2/25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Shaping the future of our industry</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426222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2269717"/>
            <a:ext cx="7772400" cy="4572000"/>
          </a:xfrm>
        </p:spPr>
        <p:txBody>
          <a:bodyPr anchor="b">
            <a:normAutofit/>
          </a:bodyPr>
          <a:lstStyle>
            <a:lvl1pPr algn="l">
              <a:defRPr sz="5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65490DB-50BD-D824-9EFB-809216160670}"/>
              </a:ext>
            </a:extLst>
          </p:cNvPr>
          <p:cNvSpPr>
            <a:spLocks noGrp="1"/>
          </p:cNvSpPr>
          <p:nvPr>
            <p:ph type="subTitle" idx="1"/>
          </p:nvPr>
        </p:nvSpPr>
        <p:spPr>
          <a:xfrm>
            <a:off x="137160" y="548640"/>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052AC57F-60A3-414E-BD64-2B4E75743E1D}" type="datetime1">
              <a:rPr lang="en-US" smtClean="0"/>
              <a:t>9/2/25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Shaping the future of our industry</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1231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114301"/>
            <a:ext cx="7315200" cy="2671562"/>
          </a:xfrm>
        </p:spPr>
        <p:txBody>
          <a:bodyPr anchor="b">
            <a:normAutofit/>
          </a:bodyPr>
          <a:lstStyle>
            <a:lvl1pPr algn="l">
              <a:defRPr sz="5600"/>
            </a:lvl1pPr>
          </a:lstStyle>
          <a:p>
            <a:r>
              <a:rPr lang="en-US"/>
              <a:t>Click to edit Master title style</a:t>
            </a:r>
            <a:endParaRPr lang="en-US" dirty="0"/>
          </a:p>
        </p:txBody>
      </p:sp>
      <p:sp>
        <p:nvSpPr>
          <p:cNvPr id="6" name="Picture Placeholder 10">
            <a:extLst>
              <a:ext uri="{FF2B5EF4-FFF2-40B4-BE49-F238E27FC236}">
                <a16:creationId xmlns:a16="http://schemas.microsoft.com/office/drawing/2014/main" id="{C58F7861-05FC-CC70-0C94-F3BAE39E54EB}"/>
              </a:ext>
            </a:extLst>
          </p:cNvPr>
          <p:cNvSpPr>
            <a:spLocks noGrp="1"/>
          </p:cNvSpPr>
          <p:nvPr>
            <p:ph type="pic" sz="quarter" idx="13"/>
          </p:nvPr>
        </p:nvSpPr>
        <p:spPr>
          <a:xfrm>
            <a:off x="0" y="2857500"/>
            <a:ext cx="12192000" cy="4000500"/>
          </a:xfrm>
          <a:blipFill dpi="0" rotWithShape="1">
            <a:blip r:embed="rId2">
              <a:alphaModFix amt="60000"/>
            </a:blip>
            <a:srcRect/>
            <a:stretch>
              <a:fillRect t="-218" r="-2" b="218"/>
            </a:stretch>
          </a:blipFill>
        </p:spPr>
        <p:txBody>
          <a:bodyPr/>
          <a:lstStyle/>
          <a:p>
            <a:r>
              <a:rPr lang="en-US" dirty="0"/>
              <a:t>Click icon to add picture</a:t>
            </a:r>
          </a:p>
        </p:txBody>
      </p:sp>
      <p:pic>
        <p:nvPicPr>
          <p:cNvPr id="3" name="Graphic 2">
            <a:extLst>
              <a:ext uri="{FF2B5EF4-FFF2-40B4-BE49-F238E27FC236}">
                <a16:creationId xmlns:a16="http://schemas.microsoft.com/office/drawing/2014/main" id="{6967DE8C-DF56-7404-15E7-77E150B1B4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42466" y="224984"/>
            <a:ext cx="731520" cy="731520"/>
          </a:xfrm>
          <a:prstGeom prst="rect">
            <a:avLst/>
          </a:prstGeom>
        </p:spPr>
      </p:pic>
    </p:spTree>
    <p:extLst>
      <p:ext uri="{BB962C8B-B14F-4D97-AF65-F5344CB8AC3E}">
        <p14:creationId xmlns:p14="http://schemas.microsoft.com/office/powerpoint/2010/main" val="998389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983445" y="1212574"/>
            <a:ext cx="5895374" cy="5644887"/>
          </a:xfrm>
        </p:spPr>
        <p:txBody>
          <a:bodyPr anchor="b">
            <a:normAutofit/>
          </a:bodyPr>
          <a:lstStyle>
            <a:lvl1pPr algn="l">
              <a:defRPr sz="5600"/>
            </a:lvl1pPr>
          </a:lstStyle>
          <a:p>
            <a:r>
              <a:rPr lang="en-US"/>
              <a:t>Click to edit Master title style</a:t>
            </a:r>
            <a:endParaRPr lang="en-US" dirty="0"/>
          </a:p>
        </p:txBody>
      </p:sp>
      <p:sp>
        <p:nvSpPr>
          <p:cNvPr id="5" name="Picture Placeholder 10">
            <a:extLst>
              <a:ext uri="{FF2B5EF4-FFF2-40B4-BE49-F238E27FC236}">
                <a16:creationId xmlns:a16="http://schemas.microsoft.com/office/drawing/2014/main" id="{5321358E-4EAF-C9BD-ABF7-5C2164D213A1}"/>
              </a:ext>
            </a:extLst>
          </p:cNvPr>
          <p:cNvSpPr>
            <a:spLocks noGrp="1"/>
          </p:cNvSpPr>
          <p:nvPr>
            <p:ph type="pic" sz="quarter" idx="13"/>
          </p:nvPr>
        </p:nvSpPr>
        <p:spPr>
          <a:xfrm>
            <a:off x="0" y="0"/>
            <a:ext cx="5895374" cy="6858000"/>
          </a:xfrm>
          <a:blipFill dpi="0" rotWithShape="1">
            <a:blip r:embed="rId2">
              <a:alphaModFix amt="60000"/>
            </a:blip>
            <a:srcRect/>
            <a:stretch>
              <a:fillRect/>
            </a:stretch>
          </a:blipFill>
        </p:spPr>
        <p:txBody>
          <a:bodyPr/>
          <a:lstStyle/>
          <a:p>
            <a:endParaRPr lang="en-US" dirty="0"/>
          </a:p>
        </p:txBody>
      </p:sp>
      <p:pic>
        <p:nvPicPr>
          <p:cNvPr id="3" name="Graphic 2">
            <a:extLst>
              <a:ext uri="{FF2B5EF4-FFF2-40B4-BE49-F238E27FC236}">
                <a16:creationId xmlns:a16="http://schemas.microsoft.com/office/drawing/2014/main" id="{B0168F88-6A7F-7AA8-0B4A-2A06A58A6B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42466" y="224984"/>
            <a:ext cx="731520" cy="731520"/>
          </a:xfrm>
          <a:prstGeom prst="rect">
            <a:avLst/>
          </a:prstGeom>
        </p:spPr>
      </p:pic>
    </p:spTree>
    <p:extLst>
      <p:ext uri="{BB962C8B-B14F-4D97-AF65-F5344CB8AC3E}">
        <p14:creationId xmlns:p14="http://schemas.microsoft.com/office/powerpoint/2010/main" val="42495963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1181489"/>
            <a:ext cx="5895374" cy="5675972"/>
          </a:xfrm>
        </p:spPr>
        <p:txBody>
          <a:bodyPr anchor="b">
            <a:normAutofit/>
          </a:bodyPr>
          <a:lstStyle>
            <a:lvl1pPr algn="l">
              <a:defRPr sz="5600"/>
            </a:lvl1pPr>
          </a:lstStyle>
          <a:p>
            <a:r>
              <a:rPr lang="en-US"/>
              <a:t>Click to edit Master title style</a:t>
            </a:r>
            <a:endParaRPr lang="en-US" dirty="0"/>
          </a:p>
        </p:txBody>
      </p:sp>
      <p:sp>
        <p:nvSpPr>
          <p:cNvPr id="4" name="Picture Placeholder 10">
            <a:extLst>
              <a:ext uri="{FF2B5EF4-FFF2-40B4-BE49-F238E27FC236}">
                <a16:creationId xmlns:a16="http://schemas.microsoft.com/office/drawing/2014/main" id="{D7213002-AAC9-0545-0DF3-75872C41FB91}"/>
              </a:ext>
            </a:extLst>
          </p:cNvPr>
          <p:cNvSpPr>
            <a:spLocks noGrp="1"/>
          </p:cNvSpPr>
          <p:nvPr>
            <p:ph type="pic" sz="quarter" idx="13"/>
          </p:nvPr>
        </p:nvSpPr>
        <p:spPr>
          <a:xfrm>
            <a:off x="6296626" y="0"/>
            <a:ext cx="5895374" cy="6858000"/>
          </a:xfrm>
          <a:blipFill dpi="0" rotWithShape="1">
            <a:blip r:embed="rId2">
              <a:alphaModFix amt="60000"/>
            </a:blip>
            <a:srcRect/>
            <a:stretch>
              <a:fillRect/>
            </a:stretch>
          </a:blipFill>
        </p:spPr>
        <p:txBody>
          <a:bodyPr/>
          <a:lstStyle/>
          <a:p>
            <a:endParaRPr lang="en-US" dirty="0"/>
          </a:p>
        </p:txBody>
      </p:sp>
      <p:pic>
        <p:nvPicPr>
          <p:cNvPr id="3" name="Graphic 2">
            <a:extLst>
              <a:ext uri="{FF2B5EF4-FFF2-40B4-BE49-F238E27FC236}">
                <a16:creationId xmlns:a16="http://schemas.microsoft.com/office/drawing/2014/main" id="{6E9C5FDC-0407-40A7-D7F3-BE000CB61B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81512" y="224984"/>
            <a:ext cx="731520" cy="731520"/>
          </a:xfrm>
          <a:prstGeom prst="rect">
            <a:avLst/>
          </a:prstGeom>
        </p:spPr>
      </p:pic>
    </p:spTree>
    <p:extLst>
      <p:ext uri="{BB962C8B-B14F-4D97-AF65-F5344CB8AC3E}">
        <p14:creationId xmlns:p14="http://schemas.microsoft.com/office/powerpoint/2010/main" val="102745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9728" y="963908"/>
            <a:ext cx="8467558" cy="1554480"/>
          </a:xfrm>
        </p:spPr>
        <p:txBody>
          <a:bodyPr anchor="b">
            <a:normAutofit/>
          </a:bodyPr>
          <a:lstStyle>
            <a:lvl1pPr>
              <a:defRPr sz="56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3357C933-36A1-4C8A-B822-7DB4455188CD}" type="datetime1">
              <a:rPr lang="en-US" smtClean="0"/>
              <a:t>9/2/25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Shaping the future of our industry</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35854" y="2633660"/>
            <a:ext cx="8467558" cy="3689909"/>
          </a:xfrm>
        </p:spPr>
        <p:txBody>
          <a:bodyPr>
            <a:normAutofit/>
          </a:bodyPr>
          <a:lstStyle>
            <a:lvl1pPr marL="0" indent="0">
              <a:buFont typeface="+mj-lt"/>
              <a:buNone/>
              <a:defRPr sz="1400"/>
            </a:lvl1pPr>
            <a:lvl2pPr marL="228600" indent="0">
              <a:buFont typeface="+mj-lt"/>
              <a:buNone/>
              <a:defRPr sz="1400"/>
            </a:lvl2pPr>
            <a:lvl3pPr marL="457200" indent="0">
              <a:buFont typeface="+mj-lt"/>
              <a:buNone/>
              <a:defRPr sz="1400"/>
            </a:lvl3pPr>
            <a:lvl4pPr marL="685800" indent="0">
              <a:buFont typeface="+mj-lt"/>
              <a:buNone/>
              <a:defRPr sz="1400"/>
            </a:lvl4pPr>
            <a:lvl5pPr marL="914400" indent="0">
              <a:buFont typeface="+mj-l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5436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9728" y="113474"/>
            <a:ext cx="5986272" cy="1554480"/>
          </a:xfrm>
        </p:spPr>
        <p:txBody>
          <a:bodyPr anchor="b">
            <a:normAutofit/>
          </a:bodyPr>
          <a:lstStyle>
            <a:lvl1pPr>
              <a:defRPr sz="56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7644383" y="109728"/>
            <a:ext cx="3840480" cy="365125"/>
          </a:xfrm>
        </p:spPr>
        <p:txBody>
          <a:bodyPr/>
          <a:lstStyle/>
          <a:p>
            <a:r>
              <a:rPr lang="en-US" dirty="0"/>
              <a:t>Shaping the future of our industry</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755579"/>
            <a:ext cx="4412042" cy="4023360"/>
          </a:xfrm>
        </p:spPr>
        <p:txBody>
          <a:bodyPr>
            <a:normAutofit/>
          </a:bodyPr>
          <a:lstStyle>
            <a:lvl1pPr marL="0" indent="0">
              <a:buFont typeface="+mj-lt"/>
              <a:buNone/>
              <a:defRPr sz="1400"/>
            </a:lvl1pPr>
            <a:lvl2pPr marL="228600" indent="0">
              <a:buFont typeface="+mj-lt"/>
              <a:buNone/>
              <a:defRPr sz="1400"/>
            </a:lvl2pPr>
            <a:lvl3pPr marL="457200" indent="0">
              <a:buFont typeface="+mj-lt"/>
              <a:buNone/>
              <a:defRPr sz="1400"/>
            </a:lvl3pPr>
            <a:lvl4pPr marL="685800" indent="0">
              <a:buFont typeface="+mj-lt"/>
              <a:buNone/>
              <a:defRPr sz="1400"/>
            </a:lvl4pPr>
            <a:lvl5pPr marL="914400" indent="0">
              <a:buFont typeface="+mj-l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3F6704D6-1542-E251-88DF-906BEE80B5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461" y="5902452"/>
            <a:ext cx="731520" cy="731520"/>
          </a:xfrm>
          <a:prstGeom prst="rect">
            <a:avLst/>
          </a:prstGeom>
        </p:spPr>
      </p:pic>
    </p:spTree>
    <p:extLst>
      <p:ext uri="{BB962C8B-B14F-4D97-AF65-F5344CB8AC3E}">
        <p14:creationId xmlns:p14="http://schemas.microsoft.com/office/powerpoint/2010/main" val="1768436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234711" y="1161288"/>
            <a:ext cx="4663440" cy="1554480"/>
          </a:xfrm>
        </p:spPr>
        <p:txBody>
          <a:bodyPr anchor="b">
            <a:noAutofit/>
          </a:bodyPr>
          <a:lstStyle>
            <a:lvl1pPr>
              <a:defRPr sz="5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blip>
            <a:srcRect/>
            <a:stretch>
              <a:fillRect/>
            </a:stretch>
          </a:blipFill>
        </p:spPr>
        <p:txBody>
          <a:bodyPr/>
          <a:lstStyle/>
          <a:p>
            <a:r>
              <a:rPr lang="en-US" dirty="0"/>
              <a:t>Click icon to add picture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6234710" y="109728"/>
            <a:ext cx="5303520" cy="365125"/>
          </a:xfrm>
        </p:spPr>
        <p:txBody>
          <a:bodyPr/>
          <a:lstStyle/>
          <a:p>
            <a:r>
              <a:rPr lang="en-US" dirty="0"/>
              <a:t>Shaping the future of our industry</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34711" y="2825496"/>
            <a:ext cx="4663440" cy="3337560"/>
          </a:xfrm>
        </p:spPr>
        <p:txBody>
          <a:bodyPr>
            <a:normAutofit/>
          </a:bodyPr>
          <a:lstStyle>
            <a:lvl1pPr marL="0" indent="0">
              <a:buFont typeface="+mj-lt"/>
              <a:buNone/>
              <a:defRPr sz="1400"/>
            </a:lvl1pPr>
            <a:lvl2pPr marL="228600" indent="0">
              <a:buFont typeface="+mj-lt"/>
              <a:buNone/>
              <a:defRPr sz="1400"/>
            </a:lvl2pPr>
            <a:lvl3pPr marL="457200" indent="0">
              <a:buFont typeface="+mj-lt"/>
              <a:buNone/>
              <a:defRPr sz="1400"/>
            </a:lvl3pPr>
            <a:lvl4pPr marL="685800" indent="0">
              <a:buFont typeface="+mj-lt"/>
              <a:buNone/>
              <a:defRPr sz="1400"/>
            </a:lvl4pPr>
            <a:lvl5pPr>
              <a:buFont typeface="+mj-l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234710" y="6400800"/>
            <a:ext cx="1996689" cy="365125"/>
          </a:xfrm>
        </p:spPr>
        <p:txBody>
          <a:bodyPr/>
          <a:lstStyle/>
          <a:p>
            <a:fld id="{DF993B4D-ACE9-486A-A560-28F00CAF6229}" type="datetime1">
              <a:rPr lang="en-US" smtClean="0"/>
              <a:t>9/2/25</a:t>
            </a:fld>
            <a:endParaRPr lang="en-US" dirty="0"/>
          </a:p>
        </p:txBody>
      </p:sp>
    </p:spTree>
    <p:extLst>
      <p:ext uri="{BB962C8B-B14F-4D97-AF65-F5344CB8AC3E}">
        <p14:creationId xmlns:p14="http://schemas.microsoft.com/office/powerpoint/2010/main" val="3192882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9727" y="182881"/>
            <a:ext cx="7430044" cy="3246120"/>
          </a:xfrm>
        </p:spPr>
        <p:txBody>
          <a:bodyPr anchor="t" anchorCtr="0">
            <a:noAutofit/>
          </a:bodyPr>
          <a:lstStyle>
            <a:lvl1pPr>
              <a:defRPr sz="56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3418788" y="3611882"/>
            <a:ext cx="4120983" cy="3063237"/>
          </a:xfrm>
        </p:spPr>
        <p:txBody>
          <a:bodyPr anchor="b" anchorCtr="0">
            <a:normAutofit/>
          </a:bodyPr>
          <a:lstStyle>
            <a:lvl1pPr marL="0" indent="0" algn="r">
              <a:buFont typeface="+mj-lt"/>
              <a:buNone/>
              <a:defRPr sz="1400"/>
            </a:lvl1pPr>
            <a:lvl2pPr marL="228600" indent="0" algn="r">
              <a:buFont typeface="+mj-lt"/>
              <a:buNone/>
              <a:defRPr sz="1400"/>
            </a:lvl2pPr>
            <a:lvl3pPr marL="457200" indent="0" algn="r">
              <a:buFont typeface="+mj-lt"/>
              <a:buNone/>
              <a:defRPr sz="1400"/>
            </a:lvl3pPr>
            <a:lvl4pPr marL="685800" indent="0" algn="r">
              <a:buFont typeface="+mj-lt"/>
              <a:buNone/>
              <a:defRPr sz="1400"/>
            </a:lvl4pPr>
            <a:lvl5pPr algn="r">
              <a:buFont typeface="+mj-l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7683495" y="109728"/>
            <a:ext cx="3840480" cy="365125"/>
          </a:xfrm>
        </p:spPr>
        <p:txBody>
          <a:bodyPr/>
          <a:lstStyle/>
          <a:p>
            <a:r>
              <a:rPr lang="en-US" dirty="0"/>
              <a:t>Shaping the future of our industry</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C7452E47-6DDB-EA53-7FB9-2BA726EB77DA}"/>
              </a:ext>
            </a:extLst>
          </p:cNvPr>
          <p:cNvSpPr>
            <a:spLocks noGrp="1"/>
          </p:cNvSpPr>
          <p:nvPr>
            <p:ph type="pic" sz="quarter" idx="14"/>
          </p:nvPr>
        </p:nvSpPr>
        <p:spPr>
          <a:xfrm>
            <a:off x="7805394" y="886048"/>
            <a:ext cx="4120983" cy="5719034"/>
          </a:xfrm>
          <a:blipFill dpi="0" rotWithShape="1">
            <a:blip r:embed="rId2">
              <a:alphaModFix amt="60000"/>
            </a:blip>
            <a:srcRect/>
            <a:stretch>
              <a:fillRect t="-46"/>
            </a:stretch>
          </a:blipFill>
        </p:spPr>
        <p:txBody>
          <a:bodyPr/>
          <a:lstStyle/>
          <a:p>
            <a:r>
              <a:rPr lang="en-US" dirty="0"/>
              <a:t>Click icon to add picture</a:t>
            </a:r>
          </a:p>
        </p:txBody>
      </p:sp>
      <p:pic>
        <p:nvPicPr>
          <p:cNvPr id="3" name="Graphic 2">
            <a:extLst>
              <a:ext uri="{FF2B5EF4-FFF2-40B4-BE49-F238E27FC236}">
                <a16:creationId xmlns:a16="http://schemas.microsoft.com/office/drawing/2014/main" id="{ADD6C4CC-D005-CA0E-11C2-EC0EC7277C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0461" y="5902452"/>
            <a:ext cx="731520" cy="731520"/>
          </a:xfrm>
          <a:prstGeom prst="rect">
            <a:avLst/>
          </a:prstGeom>
        </p:spPr>
      </p:pic>
    </p:spTree>
    <p:extLst>
      <p:ext uri="{BB962C8B-B14F-4D97-AF65-F5344CB8AC3E}">
        <p14:creationId xmlns:p14="http://schemas.microsoft.com/office/powerpoint/2010/main" val="1417630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1325" y="2385975"/>
            <a:ext cx="4325112" cy="2454796"/>
          </a:xfrm>
        </p:spPr>
        <p:txBody>
          <a:bodyPr>
            <a:normAutofit/>
          </a:bodyPr>
          <a:lstStyle>
            <a:lvl1pPr>
              <a:defRPr sz="56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EB9051D-F4ED-4EE6-2F1F-2E67035938D8}"/>
              </a:ext>
            </a:extLst>
          </p:cNvPr>
          <p:cNvSpPr>
            <a:spLocks noGrp="1"/>
          </p:cNvSpPr>
          <p:nvPr>
            <p:ph type="dt" sz="half" idx="14"/>
          </p:nvPr>
        </p:nvSpPr>
        <p:spPr/>
        <p:txBody>
          <a:bodyPr/>
          <a:lstStyle/>
          <a:p>
            <a:fld id="{D8614024-C2AB-4708-B187-FC564343BFC5}" type="datetime1">
              <a:rPr lang="en-US" smtClean="0"/>
              <a:t>9/2/25</a:t>
            </a:fld>
            <a:endParaRPr lang="en-US" dirty="0"/>
          </a:p>
        </p:txBody>
      </p:sp>
      <p:sp>
        <p:nvSpPr>
          <p:cNvPr id="7" name="Footer Placeholder 6">
            <a:extLst>
              <a:ext uri="{FF2B5EF4-FFF2-40B4-BE49-F238E27FC236}">
                <a16:creationId xmlns:a16="http://schemas.microsoft.com/office/drawing/2014/main" id="{EB560304-B220-9740-0823-17F13E1DFD7F}"/>
              </a:ext>
            </a:extLst>
          </p:cNvPr>
          <p:cNvSpPr>
            <a:spLocks noGrp="1"/>
          </p:cNvSpPr>
          <p:nvPr>
            <p:ph type="ftr" sz="quarter" idx="15"/>
          </p:nvPr>
        </p:nvSpPr>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A6D8939A-F7AC-2C38-E1F0-99EA290DC60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5967195"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040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548640"/>
            <a:ext cx="10653578" cy="1132258"/>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60034A9E-F2D4-4647-8CED-3936E905748C}" type="datetime1">
              <a:rPr lang="en-US" smtClean="0"/>
              <a:t>9/2/25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Shaping the future of our industry</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60" y="1715532"/>
            <a:ext cx="10653579" cy="45938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298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1325" y="2258568"/>
            <a:ext cx="3813048" cy="3557016"/>
          </a:xfrm>
        </p:spPr>
        <p:txBody>
          <a:bodyPr>
            <a:normAutofit/>
          </a:bodyPr>
          <a:lstStyle>
            <a:lvl1pPr>
              <a:defRPr sz="5600"/>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E9A6E205-DD57-FBC4-5DED-E99550EF4165}"/>
              </a:ext>
            </a:extLst>
          </p:cNvPr>
          <p:cNvSpPr>
            <a:spLocks noGrp="1"/>
          </p:cNvSpPr>
          <p:nvPr>
            <p:ph type="dt" sz="half" idx="14"/>
          </p:nvPr>
        </p:nvSpPr>
        <p:spPr/>
        <p:txBody>
          <a:bodyPr/>
          <a:lstStyle/>
          <a:p>
            <a:fld id="{5595A4CD-3E4D-467F-A632-E22A4549133E}" type="datetime1">
              <a:rPr lang="en-US" smtClean="0"/>
              <a:t>9/2/25</a:t>
            </a:fld>
            <a:endParaRPr lang="en-US" dirty="0"/>
          </a:p>
        </p:txBody>
      </p:sp>
      <p:sp>
        <p:nvSpPr>
          <p:cNvPr id="5" name="Footer Placeholder 4">
            <a:extLst>
              <a:ext uri="{FF2B5EF4-FFF2-40B4-BE49-F238E27FC236}">
                <a16:creationId xmlns:a16="http://schemas.microsoft.com/office/drawing/2014/main" id="{184B512B-D856-A4D7-B029-66A5D5390F56}"/>
              </a:ext>
            </a:extLst>
          </p:cNvPr>
          <p:cNvSpPr>
            <a:spLocks noGrp="1"/>
          </p:cNvSpPr>
          <p:nvPr>
            <p:ph type="ftr" sz="quarter" idx="15"/>
          </p:nvPr>
        </p:nvSpPr>
        <p:spPr>
          <a:xfrm>
            <a:off x="5519738" y="110364"/>
            <a:ext cx="5303520" cy="365125"/>
          </a:xfrm>
        </p:spPr>
        <p:txBody>
          <a:bodyPr/>
          <a:lstStyle/>
          <a:p>
            <a:r>
              <a:rPr lang="en-US" dirty="0"/>
              <a:t>Shaping the future of our industry</a:t>
            </a:r>
          </a:p>
        </p:txBody>
      </p:sp>
      <p:sp>
        <p:nvSpPr>
          <p:cNvPr id="6" name="Slide Number Placeholder 5">
            <a:extLst>
              <a:ext uri="{FF2B5EF4-FFF2-40B4-BE49-F238E27FC236}">
                <a16:creationId xmlns:a16="http://schemas.microsoft.com/office/drawing/2014/main" id="{E560A97A-5A12-4677-BCBD-51459685557D}"/>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9580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1325" y="1537853"/>
            <a:ext cx="4145582" cy="4638825"/>
          </a:xfrm>
        </p:spPr>
        <p:txBody>
          <a:bodyPr>
            <a:normAutofit/>
          </a:bodyPr>
          <a:lstStyle>
            <a:lvl1pPr>
              <a:defRPr sz="56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C01A47F-D821-7876-3381-2937FE3E547B}"/>
              </a:ext>
            </a:extLst>
          </p:cNvPr>
          <p:cNvSpPr>
            <a:spLocks noGrp="1"/>
          </p:cNvSpPr>
          <p:nvPr>
            <p:ph type="dt" sz="half" idx="14"/>
          </p:nvPr>
        </p:nvSpPr>
        <p:spPr/>
        <p:txBody>
          <a:bodyPr/>
          <a:lstStyle/>
          <a:p>
            <a:fld id="{254066A9-6336-4B97-B4D9-3A38AC83B347}" type="datetime1">
              <a:rPr lang="en-US" smtClean="0"/>
              <a:t>9/2/25</a:t>
            </a:fld>
            <a:endParaRPr lang="en-US" dirty="0"/>
          </a:p>
        </p:txBody>
      </p:sp>
      <p:sp>
        <p:nvSpPr>
          <p:cNvPr id="7" name="Footer Placeholder 6">
            <a:extLst>
              <a:ext uri="{FF2B5EF4-FFF2-40B4-BE49-F238E27FC236}">
                <a16:creationId xmlns:a16="http://schemas.microsoft.com/office/drawing/2014/main" id="{3CC02357-BEAA-E8CA-E970-6C1EFE4BC11C}"/>
              </a:ext>
            </a:extLst>
          </p:cNvPr>
          <p:cNvSpPr>
            <a:spLocks noGrp="1"/>
          </p:cNvSpPr>
          <p:nvPr>
            <p:ph type="ftr" sz="quarter" idx="15"/>
          </p:nvPr>
        </p:nvSpPr>
        <p:spPr>
          <a:xfrm>
            <a:off x="5519737" y="109728"/>
            <a:ext cx="5303520" cy="365125"/>
          </a:xfrm>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7F79E63C-8932-DE7E-9CD9-7BDEC967CCFC}"/>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332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1325" y="877456"/>
            <a:ext cx="4142232" cy="4940661"/>
          </a:xfrm>
        </p:spPr>
        <p:txBody>
          <a:bodyPr>
            <a:normAutofit/>
          </a:bodyPr>
          <a:lstStyle>
            <a:lvl1pPr>
              <a:defRPr sz="56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B790955-8D95-9784-B4EA-C7C09D75A0B4}"/>
              </a:ext>
            </a:extLst>
          </p:cNvPr>
          <p:cNvSpPr>
            <a:spLocks noGrp="1"/>
          </p:cNvSpPr>
          <p:nvPr>
            <p:ph type="dt" sz="half" idx="14"/>
          </p:nvPr>
        </p:nvSpPr>
        <p:spPr/>
        <p:txBody>
          <a:bodyPr/>
          <a:lstStyle/>
          <a:p>
            <a:fld id="{851E1075-75A6-436D-9F99-5D7CCC3AC73F}" type="datetime1">
              <a:rPr lang="en-US" smtClean="0"/>
              <a:t>9/2/25</a:t>
            </a:fld>
            <a:endParaRPr lang="en-US" dirty="0"/>
          </a:p>
        </p:txBody>
      </p:sp>
      <p:sp>
        <p:nvSpPr>
          <p:cNvPr id="7" name="Footer Placeholder 6">
            <a:extLst>
              <a:ext uri="{FF2B5EF4-FFF2-40B4-BE49-F238E27FC236}">
                <a16:creationId xmlns:a16="http://schemas.microsoft.com/office/drawing/2014/main" id="{60F7A256-B5DD-AEAE-EEC2-A058A7A3A1C0}"/>
              </a:ext>
            </a:extLst>
          </p:cNvPr>
          <p:cNvSpPr>
            <a:spLocks noGrp="1"/>
          </p:cNvSpPr>
          <p:nvPr>
            <p:ph type="ftr" sz="quarter" idx="15"/>
          </p:nvPr>
        </p:nvSpPr>
        <p:spPr>
          <a:xfrm>
            <a:off x="5522912" y="109728"/>
            <a:ext cx="5303520" cy="365125"/>
          </a:xfrm>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8F95F3F2-351A-F793-9D92-1C0F2F54D0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47278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903249"/>
            <a:ext cx="3494314" cy="5719639"/>
          </a:xfrm>
        </p:spPr>
        <p:txBody>
          <a:bodyPr>
            <a:normAutofit/>
          </a:bodyPr>
          <a:lstStyle>
            <a:lvl1pPr>
              <a:defRPr sz="56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E39A45F9-D752-7EB2-0FD4-546577BB91A5}"/>
              </a:ext>
            </a:extLst>
          </p:cNvPr>
          <p:cNvSpPr>
            <a:spLocks noGrp="1"/>
          </p:cNvSpPr>
          <p:nvPr>
            <p:ph type="dt" sz="half" idx="14"/>
          </p:nvPr>
        </p:nvSpPr>
        <p:spPr/>
        <p:txBody>
          <a:bodyPr/>
          <a:lstStyle/>
          <a:p>
            <a:fld id="{8FBCC299-E804-4C8D-B09B-D62E8FD902E3}" type="datetime1">
              <a:rPr lang="en-US" smtClean="0"/>
              <a:t>9/2/25</a:t>
            </a:fld>
            <a:endParaRPr lang="en-US" dirty="0"/>
          </a:p>
        </p:txBody>
      </p:sp>
      <p:sp>
        <p:nvSpPr>
          <p:cNvPr id="7" name="Footer Placeholder 6">
            <a:extLst>
              <a:ext uri="{FF2B5EF4-FFF2-40B4-BE49-F238E27FC236}">
                <a16:creationId xmlns:a16="http://schemas.microsoft.com/office/drawing/2014/main" id="{DAB751DE-CFA1-0605-E728-7DD2ABD975A0}"/>
              </a:ext>
            </a:extLst>
          </p:cNvPr>
          <p:cNvSpPr>
            <a:spLocks noGrp="1"/>
          </p:cNvSpPr>
          <p:nvPr>
            <p:ph type="ftr" sz="quarter" idx="15"/>
          </p:nvPr>
        </p:nvSpPr>
        <p:spPr>
          <a:xfrm>
            <a:off x="4504267" y="109728"/>
            <a:ext cx="5303520" cy="365125"/>
          </a:xfrm>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2A40E780-F825-EA94-5452-0063FF73574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903249"/>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2270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191669"/>
            <a:ext cx="11946698" cy="1463040"/>
          </a:xfrm>
        </p:spPr>
        <p:txBody>
          <a:bodyPr>
            <a:normAutofit/>
          </a:bodyPr>
          <a:lstStyle>
            <a:lvl1pPr>
              <a:defRPr sz="5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3017520" y="2103120"/>
            <a:ext cx="9038906" cy="40611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E39A45F9-D752-7EB2-0FD4-546577BB91A5}"/>
              </a:ext>
            </a:extLst>
          </p:cNvPr>
          <p:cNvSpPr>
            <a:spLocks noGrp="1"/>
          </p:cNvSpPr>
          <p:nvPr>
            <p:ph type="dt" sz="half" idx="14"/>
          </p:nvPr>
        </p:nvSpPr>
        <p:spPr>
          <a:xfrm>
            <a:off x="139035" y="6400800"/>
            <a:ext cx="2103120" cy="365125"/>
          </a:xfrm>
        </p:spPr>
        <p:txBody>
          <a:bodyPr/>
          <a:lstStyle/>
          <a:p>
            <a:fld id="{997E86B6-4610-44EC-80FE-E376AFB9A87E}" type="datetime1">
              <a:rPr lang="en-US" smtClean="0"/>
              <a:t>9/2/25</a:t>
            </a:fld>
            <a:endParaRPr lang="en-US" dirty="0"/>
          </a:p>
        </p:txBody>
      </p:sp>
      <p:sp>
        <p:nvSpPr>
          <p:cNvPr id="7" name="Footer Placeholder 6">
            <a:extLst>
              <a:ext uri="{FF2B5EF4-FFF2-40B4-BE49-F238E27FC236}">
                <a16:creationId xmlns:a16="http://schemas.microsoft.com/office/drawing/2014/main" id="{DAB751DE-CFA1-0605-E728-7DD2ABD975A0}"/>
              </a:ext>
            </a:extLst>
          </p:cNvPr>
          <p:cNvSpPr>
            <a:spLocks noGrp="1"/>
          </p:cNvSpPr>
          <p:nvPr>
            <p:ph type="ftr" sz="quarter" idx="15"/>
          </p:nvPr>
        </p:nvSpPr>
        <p:spPr>
          <a:xfrm>
            <a:off x="3017519" y="6400800"/>
            <a:ext cx="5303520" cy="365125"/>
          </a:xfrm>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2A40E780-F825-EA94-5452-0063FF735746}"/>
              </a:ext>
            </a:extLst>
          </p:cNvPr>
          <p:cNvSpPr>
            <a:spLocks noGrp="1"/>
          </p:cNvSpPr>
          <p:nvPr>
            <p:ph type="sldNum" sz="quarter" idx="16"/>
          </p:nvPr>
        </p:nvSpPr>
        <p:spPr>
          <a:xfrm>
            <a:off x="11627219" y="6400800"/>
            <a:ext cx="429207" cy="365125"/>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188632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onten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177728"/>
            <a:ext cx="7424413" cy="1925391"/>
          </a:xfrm>
        </p:spPr>
        <p:txBody>
          <a:bodyPr anchor="t" anchorCtr="0"/>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9728" y="2103120"/>
            <a:ext cx="10653579" cy="4593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58287D3-A6CF-2D6B-CFA8-43427B98AF81}"/>
              </a:ext>
            </a:extLst>
          </p:cNvPr>
          <p:cNvSpPr>
            <a:spLocks noGrp="1"/>
          </p:cNvSpPr>
          <p:nvPr>
            <p:ph type="dt" sz="half" idx="10"/>
          </p:nvPr>
        </p:nvSpPr>
        <p:spPr>
          <a:xfrm>
            <a:off x="139035" y="6400800"/>
            <a:ext cx="3494314" cy="365125"/>
          </a:xfrm>
        </p:spPr>
        <p:txBody>
          <a:bodyPr/>
          <a:lstStyle/>
          <a:p>
            <a:fld id="{FAD630FC-B722-4E2B-AE0F-4EAEE8379303}" type="datetime1">
              <a:rPr lang="en-US" smtClean="0"/>
              <a:t>9/2/25</a:t>
            </a:fld>
            <a:endParaRPr lang="en-US" dirty="0"/>
          </a:p>
        </p:txBody>
      </p:sp>
      <p:sp>
        <p:nvSpPr>
          <p:cNvPr id="8" name="Footer Placeholder 7">
            <a:extLst>
              <a:ext uri="{FF2B5EF4-FFF2-40B4-BE49-F238E27FC236}">
                <a16:creationId xmlns:a16="http://schemas.microsoft.com/office/drawing/2014/main" id="{AC33E464-5FDA-8579-C0D4-F4D835A4C38E}"/>
              </a:ext>
            </a:extLst>
          </p:cNvPr>
          <p:cNvSpPr>
            <a:spLocks noGrp="1"/>
          </p:cNvSpPr>
          <p:nvPr>
            <p:ph type="ftr" sz="quarter" idx="11"/>
          </p:nvPr>
        </p:nvSpPr>
        <p:spPr>
          <a:xfrm>
            <a:off x="5967194" y="6400800"/>
            <a:ext cx="5303520" cy="365125"/>
          </a:xfrm>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79BCD62E-41B6-3326-68D7-BB473795F307}"/>
              </a:ext>
            </a:extLst>
          </p:cNvPr>
          <p:cNvSpPr>
            <a:spLocks noGrp="1"/>
          </p:cNvSpPr>
          <p:nvPr>
            <p:ph type="sldNum" sz="quarter" idx="12"/>
          </p:nvPr>
        </p:nvSpPr>
        <p:spPr>
          <a:xfrm>
            <a:off x="11627219" y="6400800"/>
            <a:ext cx="429207" cy="365125"/>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532348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914400"/>
            <a:ext cx="10653578" cy="1132258"/>
          </a:xfrm>
        </p:spPr>
        <p:txBody>
          <a:bodyPr anchor="t" anchorCtr="0"/>
          <a:lstStyle/>
          <a:p>
            <a:r>
              <a:rPr lang="en-US"/>
              <a:t>Click to edit Master title style</a:t>
            </a:r>
            <a:endParaRPr lang="en-US" dirty="0"/>
          </a:p>
        </p:txBody>
      </p:sp>
      <p:sp>
        <p:nvSpPr>
          <p:cNvPr id="7" name="Date Placeholder 6">
            <a:extLst>
              <a:ext uri="{FF2B5EF4-FFF2-40B4-BE49-F238E27FC236}">
                <a16:creationId xmlns:a16="http://schemas.microsoft.com/office/drawing/2014/main" id="{75036904-F662-81D4-EC3E-98A339AB5B03}"/>
              </a:ext>
            </a:extLst>
          </p:cNvPr>
          <p:cNvSpPr>
            <a:spLocks noGrp="1"/>
          </p:cNvSpPr>
          <p:nvPr>
            <p:ph type="dt" sz="half" idx="10"/>
          </p:nvPr>
        </p:nvSpPr>
        <p:spPr/>
        <p:txBody>
          <a:bodyPr/>
          <a:lstStyle/>
          <a:p>
            <a:fld id="{AC56272A-A6AD-4529-9654-D4F1A4DBB99D}" type="datetime1">
              <a:rPr lang="en-US" smtClean="0"/>
              <a:t>9/2/25</a:t>
            </a:fld>
            <a:endParaRPr lang="en-US" dirty="0"/>
          </a:p>
        </p:txBody>
      </p:sp>
      <p:sp>
        <p:nvSpPr>
          <p:cNvPr id="8" name="Footer Placeholder 7">
            <a:extLst>
              <a:ext uri="{FF2B5EF4-FFF2-40B4-BE49-F238E27FC236}">
                <a16:creationId xmlns:a16="http://schemas.microsoft.com/office/drawing/2014/main" id="{739F62FF-05FD-17D2-94BE-8377FF9814BF}"/>
              </a:ext>
            </a:extLst>
          </p:cNvPr>
          <p:cNvSpPr>
            <a:spLocks noGrp="1"/>
          </p:cNvSpPr>
          <p:nvPr>
            <p:ph type="ftr" sz="quarter" idx="11"/>
          </p:nvPr>
        </p:nvSpPr>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1B1AA94D-AED3-3863-7A5D-E3F60EBB6CA7}"/>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9728" y="2103120"/>
            <a:ext cx="10653579" cy="4593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133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945810" y="947244"/>
            <a:ext cx="6093225" cy="1143000"/>
          </a:xfrm>
        </p:spPr>
        <p:txBody>
          <a:bodyPr anchor="b"/>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blip>
            <a:srcRect/>
            <a:stretch>
              <a:fillRect/>
            </a:stretch>
          </a:blipFill>
        </p:spPr>
        <p:txBody>
          <a:bodyPr/>
          <a:lstStyle/>
          <a:p>
            <a:r>
              <a:rPr lang="en-US" dirty="0"/>
              <a:t>Click icon to add picture</a:t>
            </a:r>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4948136" y="109728"/>
            <a:ext cx="5303520" cy="365125"/>
          </a:xfrm>
        </p:spPr>
        <p:txBody>
          <a:bodyPr/>
          <a:lstStyle/>
          <a:p>
            <a:r>
              <a:rPr lang="en-US" dirty="0"/>
              <a:t>Shaping the future of our industry</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945810" y="2137464"/>
            <a:ext cx="6071616"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6517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908400"/>
            <a:ext cx="6135624" cy="1143000"/>
          </a:xfrm>
        </p:spPr>
        <p:txBody>
          <a:bodyPr anchor="b"/>
          <a:lstStyle/>
          <a:p>
            <a:r>
              <a:rPr lang="en-US"/>
              <a:t>Click to edit Master title style</a:t>
            </a:r>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37160" y="109728"/>
            <a:ext cx="3494314" cy="365125"/>
          </a:xfrm>
        </p:spPr>
        <p:txBody>
          <a:bodyPr/>
          <a:lstStyle/>
          <a:p>
            <a:fld id="{1D0BED44-D33C-4BC0-82AE-03CCEC84E23C}" type="datetime1">
              <a:rPr lang="en-US" smtClean="0"/>
              <a:t>9/2/25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109728"/>
            <a:ext cx="2805405" cy="365125"/>
          </a:xfrm>
        </p:spPr>
        <p:txBody>
          <a:bodyPr/>
          <a:lstStyle/>
          <a:p>
            <a:r>
              <a:rPr lang="en-US" dirty="0"/>
              <a:t>Shaping the future of our industry</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842159" y="109728"/>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728" y="218856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11824585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63551" y="829703"/>
            <a:ext cx="6858000" cy="932688"/>
          </a:xfrm>
        </p:spPr>
        <p:txBody>
          <a:bodyPr anchor="b"/>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blip>
            <a:srcRect/>
            <a:stretch>
              <a:fillRect/>
            </a:stretch>
          </a:blipFill>
        </p:spPr>
        <p:txBody>
          <a:bodyPr/>
          <a:lstStyle/>
          <a:p>
            <a:r>
              <a:rPr lang="en-US" dirty="0"/>
              <a:t>Click icon to add picture</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4163550" y="109728"/>
            <a:ext cx="5303520" cy="365125"/>
          </a:xfrm>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163551" y="1890407"/>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837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86977" y="1129554"/>
            <a:ext cx="4361688" cy="3475236"/>
          </a:xfrm>
        </p:spPr>
        <p:txBody>
          <a:bodyPr anchor="b">
            <a:normAutofit/>
          </a:bodyPr>
          <a:lstStyle>
            <a:lvl1pPr algn="l">
              <a:defRPr sz="5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686978" y="4731335"/>
            <a:ext cx="4206240" cy="1184585"/>
          </a:xfrm>
        </p:spPr>
        <p:txBody>
          <a:bodyPr anchor="t">
            <a:normAutofit/>
          </a:bodyPr>
          <a:lstStyle>
            <a:lvl1pPr marL="0" indent="0" algn="l">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blip>
            <a:srcRect/>
            <a:stretch>
              <a:fillRect/>
            </a:stretch>
          </a:blipFill>
        </p:spPr>
        <p:txBody>
          <a:bodyPr/>
          <a:lstStyle/>
          <a:p>
            <a:r>
              <a:rPr lang="en-US" dirty="0"/>
              <a:t>Click icon to add picture</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686976" y="109728"/>
            <a:ext cx="4846320" cy="365125"/>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6686976" y="6413862"/>
            <a:ext cx="1707625" cy="365125"/>
          </a:xfrm>
        </p:spPr>
        <p:txBody>
          <a:bodyPr/>
          <a:lstStyle>
            <a:lvl1pPr>
              <a:defRPr>
                <a:solidFill>
                  <a:schemeClr val="tx1"/>
                </a:solidFill>
                <a:effectLst/>
              </a:defRPr>
            </a:lvl1pPr>
          </a:lstStyle>
          <a:p>
            <a:fld id="{6D6D19A8-E804-40EF-8EF8-3AF40804D535}" type="datetime1">
              <a:rPr lang="en-US" smtClean="0"/>
              <a:t>9/2/25</a:t>
            </a:fld>
            <a:endParaRPr lang="en-US" dirty="0"/>
          </a:p>
        </p:txBody>
      </p:sp>
    </p:spTree>
    <p:extLst>
      <p:ext uri="{BB962C8B-B14F-4D97-AF65-F5344CB8AC3E}">
        <p14:creationId xmlns:p14="http://schemas.microsoft.com/office/powerpoint/2010/main" val="33960280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799723"/>
            <a:ext cx="6858000" cy="932688"/>
          </a:xfrm>
        </p:spPr>
        <p:txBody>
          <a:bodyPr anchor="b"/>
          <a:lstStyle/>
          <a:p>
            <a:r>
              <a:rPr lang="en-US"/>
              <a:t>Click to edit Master title style</a:t>
            </a:r>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37160" y="109728"/>
            <a:ext cx="3494314" cy="365125"/>
          </a:xfrm>
        </p:spPr>
        <p:txBody>
          <a:bodyPr/>
          <a:lstStyle/>
          <a:p>
            <a:fld id="{4AD230D4-27F1-4CA8-A3FF-2F2EEFBBF8FF}" type="datetime1">
              <a:rPr lang="en-US" smtClean="0"/>
              <a:t>9/2/25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109728"/>
            <a:ext cx="2805405" cy="365125"/>
          </a:xfrm>
        </p:spPr>
        <p:txBody>
          <a:bodyPr/>
          <a:lstStyle/>
          <a:p>
            <a:r>
              <a:rPr lang="en-US" dirty="0"/>
              <a:t>Shaping the future of our industry</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510999" y="109728"/>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728" y="1860427"/>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40632644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738674" y="839169"/>
            <a:ext cx="4361688" cy="1527048"/>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blip>
            <a:srcRect/>
            <a:stretch>
              <a:fillRect/>
            </a:stretch>
          </a:blipFill>
        </p:spPr>
        <p:txBody>
          <a:body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764085" y="109728"/>
            <a:ext cx="4754880" cy="365125"/>
          </a:xfrm>
        </p:spPr>
        <p:txBody>
          <a:bodyPr/>
          <a:lstStyle/>
          <a:p>
            <a:r>
              <a:rPr lang="en-US" dirty="0"/>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738611" y="246780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4867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863127"/>
            <a:ext cx="4361688" cy="1527048"/>
          </a:xfrm>
        </p:spPr>
        <p:txBody>
          <a:bodyPr anchor="b"/>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37159" y="109728"/>
            <a:ext cx="4663440" cy="365125"/>
          </a:xfrm>
        </p:spPr>
        <p:txBody>
          <a:bodyPr/>
          <a:lstStyle>
            <a:lvl1pPr>
              <a:defRPr>
                <a:solidFill>
                  <a:schemeClr val="tx1"/>
                </a:solidFill>
                <a:effectLst/>
              </a:defRPr>
            </a:lvl1pPr>
          </a:lstStyle>
          <a:p>
            <a:r>
              <a:rPr lang="en-US" dirty="0"/>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109728"/>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9728" y="2492689"/>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29305798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647932" y="814714"/>
            <a:ext cx="4522936" cy="932688"/>
          </a:xfrm>
        </p:spPr>
        <p:txBody>
          <a:bodyPr anchor="b"/>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blip>
            <a:srcRect/>
            <a:stretch>
              <a:fillRect/>
            </a:stretch>
          </a:blipFill>
        </p:spPr>
        <p:txBody>
          <a:body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647931" y="109728"/>
            <a:ext cx="4846320" cy="365125"/>
          </a:xfrm>
        </p:spPr>
        <p:txBody>
          <a:bodyPr/>
          <a:lstStyle/>
          <a:p>
            <a:r>
              <a:rPr lang="en-US" dirty="0"/>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55212" y="109728"/>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647932" y="1875418"/>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6531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799723"/>
            <a:ext cx="4572000" cy="932688"/>
          </a:xfrm>
        </p:spPr>
        <p:txBody>
          <a:bodyPr anchor="b"/>
          <a:lstStyle>
            <a:lvl1pPr>
              <a:defRPr sz="32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37159" y="109728"/>
            <a:ext cx="5029200" cy="365125"/>
          </a:xfrm>
        </p:spPr>
        <p:txBody>
          <a:bodyPr/>
          <a:lstStyle>
            <a:lvl1pPr>
              <a:defRPr>
                <a:solidFill>
                  <a:schemeClr val="tx1"/>
                </a:solidFill>
                <a:effectLst/>
              </a:defRPr>
            </a:lvl1pPr>
          </a:lstStyle>
          <a:p>
            <a:r>
              <a:rPr lang="en-US" dirty="0"/>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5351089" y="109728"/>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9728" y="1860427"/>
            <a:ext cx="4572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37243242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728483" y="844839"/>
            <a:ext cx="3401568" cy="1527048"/>
          </a:xfrm>
        </p:spPr>
        <p:txBody>
          <a:bodyPr anchor="b">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blip>
            <a:srcRect/>
            <a:stretch>
              <a:fillRect/>
            </a:stretch>
          </a:blipFill>
        </p:spPr>
        <p:txBody>
          <a:bodyPr/>
          <a:lstStyle/>
          <a:p>
            <a:r>
              <a:rPr lang="en-US" dirty="0"/>
              <a:t>Click icon to add picture</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7728482" y="109728"/>
            <a:ext cx="3840480" cy="365125"/>
          </a:xfrm>
        </p:spPr>
        <p:txBody>
          <a:bodyPr/>
          <a:lstStyle/>
          <a:p>
            <a:r>
              <a:rPr lang="en-US" dirty="0"/>
              <a:t>Shaping the future of our industry</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655212" y="109728"/>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728610" y="2474401"/>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670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844839"/>
            <a:ext cx="3401568" cy="1527048"/>
          </a:xfrm>
        </p:spPr>
        <p:txBody>
          <a:bodyPr anchor="b">
            <a:normAutofit/>
          </a:bodyPr>
          <a:lstStyle>
            <a:lvl1pPr>
              <a:defRPr sz="32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09727" y="109728"/>
            <a:ext cx="3931920" cy="365125"/>
          </a:xfrm>
        </p:spPr>
        <p:txBody>
          <a:bodyPr/>
          <a:lstStyle>
            <a:lvl1pPr>
              <a:defRPr>
                <a:solidFill>
                  <a:schemeClr val="tx1"/>
                </a:solidFill>
                <a:effectLst/>
              </a:defRPr>
            </a:lvl1pPr>
          </a:lstStyle>
          <a:p>
            <a:r>
              <a:rPr lang="en-US" dirty="0"/>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183946" y="109728"/>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9728" y="2474401"/>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11891324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885914" y="1078992"/>
            <a:ext cx="3273552" cy="1942773"/>
          </a:xfrm>
        </p:spPr>
        <p:txBody>
          <a:bodyPr anchor="b"/>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blip>
            <a:srcRect/>
            <a:stretch>
              <a:fillRect/>
            </a:stretch>
          </a:blipFill>
        </p:spPr>
        <p:txBody>
          <a:body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885913" y="109728"/>
            <a:ext cx="3657600" cy="365125"/>
          </a:xfrm>
        </p:spPr>
        <p:txBody>
          <a:bodyPr/>
          <a:lstStyle/>
          <a:p>
            <a:r>
              <a:rPr lang="en-US" dirty="0"/>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885914" y="3099816"/>
            <a:ext cx="3273552" cy="2953512"/>
          </a:xfrm>
        </p:spPr>
        <p:txBody>
          <a:bodyPr>
            <a:norm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9197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91440" y="4840818"/>
            <a:ext cx="3739896" cy="1390330"/>
          </a:xfrm>
        </p:spPr>
        <p:txBody>
          <a:bodyPr anchor="t">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4840817"/>
            <a:ext cx="6400800" cy="1390330"/>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2A15407-9413-1DA9-E036-72552D7812A1}"/>
              </a:ext>
            </a:extLst>
          </p:cNvPr>
          <p:cNvSpPr>
            <a:spLocks noGrp="1"/>
          </p:cNvSpPr>
          <p:nvPr>
            <p:ph type="dt" sz="half" idx="15"/>
          </p:nvPr>
        </p:nvSpPr>
        <p:spPr>
          <a:xfrm>
            <a:off x="139035" y="6400800"/>
            <a:ext cx="3494314" cy="365125"/>
          </a:xfrm>
        </p:spPr>
        <p:txBody>
          <a:bodyPr/>
          <a:lstStyle/>
          <a:p>
            <a:fld id="{4861F8A4-A550-495E-B098-17B8D646590D}" type="datetime1">
              <a:rPr lang="en-US" smtClean="0"/>
              <a:t>9/2/25</a:t>
            </a:fld>
            <a:endParaRPr lang="en-US" dirty="0"/>
          </a:p>
        </p:txBody>
      </p:sp>
      <p:sp>
        <p:nvSpPr>
          <p:cNvPr id="9" name="Footer Placeholder 8">
            <a:extLst>
              <a:ext uri="{FF2B5EF4-FFF2-40B4-BE49-F238E27FC236}">
                <a16:creationId xmlns:a16="http://schemas.microsoft.com/office/drawing/2014/main" id="{08869B91-F1A8-E5E1-0E1C-4AA458DBB267}"/>
              </a:ext>
            </a:extLst>
          </p:cNvPr>
          <p:cNvSpPr>
            <a:spLocks noGrp="1"/>
          </p:cNvSpPr>
          <p:nvPr>
            <p:ph type="ftr" sz="quarter" idx="16"/>
          </p:nvPr>
        </p:nvSpPr>
        <p:spPr>
          <a:xfrm>
            <a:off x="5349239" y="6400800"/>
            <a:ext cx="5303520" cy="365125"/>
          </a:xfrm>
        </p:spPr>
        <p:txBody>
          <a:bodyPr/>
          <a:lstStyle/>
          <a:p>
            <a:r>
              <a:rPr lang="en-US" dirty="0"/>
              <a:t>Shaping the future of our industry</a:t>
            </a:r>
          </a:p>
        </p:txBody>
      </p:sp>
      <p:sp>
        <p:nvSpPr>
          <p:cNvPr id="10" name="Slide Number Placeholder 9">
            <a:extLst>
              <a:ext uri="{FF2B5EF4-FFF2-40B4-BE49-F238E27FC236}">
                <a16:creationId xmlns:a16="http://schemas.microsoft.com/office/drawing/2014/main" id="{18D6E046-2804-51F2-8BA7-5C8B18490A53}"/>
              </a:ext>
            </a:extLst>
          </p:cNvPr>
          <p:cNvSpPr>
            <a:spLocks noGrp="1"/>
          </p:cNvSpPr>
          <p:nvPr>
            <p:ph type="sldNum" sz="quarter" idx="17"/>
          </p:nvPr>
        </p:nvSpPr>
        <p:spPr>
          <a:xfrm>
            <a:off x="11627219" y="6400800"/>
            <a:ext cx="429207" cy="365125"/>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03830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3976342"/>
            <a:ext cx="2953618" cy="1892808"/>
          </a:xfrm>
        </p:spPr>
        <p:txBody>
          <a:bodyPr anchor="t">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3976342"/>
            <a:ext cx="7772400" cy="2240280"/>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00800"/>
            <a:ext cx="3494314" cy="365125"/>
          </a:xfrm>
        </p:spPr>
        <p:txBody>
          <a:bodyPr/>
          <a:lstStyle/>
          <a:p>
            <a:fld id="{42833966-1C27-49A9-BF68-AEEF42304B98}" type="datetime1">
              <a:rPr lang="en-US" smtClean="0"/>
              <a:t>9/2/25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3977639" y="6400800"/>
            <a:ext cx="5303520" cy="365125"/>
          </a:xfrm>
        </p:spPr>
        <p:txBody>
          <a:bodyPr/>
          <a:lstStyle/>
          <a:p>
            <a:r>
              <a:rPr lang="en-US" dirty="0"/>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55212" y="6400800"/>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4933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188460"/>
            <a:ext cx="4654296" cy="3739896"/>
          </a:xfrm>
        </p:spPr>
        <p:txBody>
          <a:bodyPr anchor="t">
            <a:normAutofit/>
          </a:bodyPr>
          <a:lstStyle>
            <a:lvl1pPr algn="l">
              <a:defRPr sz="5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7160" y="4873752"/>
            <a:ext cx="4206240" cy="1380744"/>
          </a:xfrm>
        </p:spPr>
        <p:txBody>
          <a:bodyPr anchor="b">
            <a:normAutofit/>
          </a:bodyPr>
          <a:lstStyle>
            <a:lvl1pPr marL="0" indent="0" algn="l">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8467" y="6400800"/>
            <a:ext cx="1645920" cy="365125"/>
          </a:xfrm>
        </p:spPr>
        <p:txBody>
          <a:bodyPr/>
          <a:lstStyle/>
          <a:p>
            <a:fld id="{6C465929-F863-43BF-8BF8-3E35F2D5AEED}" type="datetime1">
              <a:rPr lang="en-US" smtClean="0"/>
              <a:t>9/2/25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00800"/>
            <a:ext cx="2651760" cy="365125"/>
          </a:xfrm>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5017575" y="6400800"/>
            <a:ext cx="429207" cy="36512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38289437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914400"/>
            <a:ext cx="2953618" cy="1892808"/>
          </a:xfrm>
        </p:spPr>
        <p:txBody>
          <a:bodyPr anchor="t">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F3D91B2-1947-F009-53AF-CA2BE8769C5D}"/>
              </a:ext>
            </a:extLst>
          </p:cNvPr>
          <p:cNvSpPr>
            <a:spLocks noGrp="1"/>
          </p:cNvSpPr>
          <p:nvPr>
            <p:ph type="dt" sz="half" idx="15"/>
          </p:nvPr>
        </p:nvSpPr>
        <p:spPr/>
        <p:txBody>
          <a:bodyPr/>
          <a:lstStyle/>
          <a:p>
            <a:fld id="{29A8E7AA-5AA8-48D8-857B-F7B6971F0AFF}" type="datetime1">
              <a:rPr lang="en-US" smtClean="0"/>
              <a:t>9/2/25</a:t>
            </a:fld>
            <a:endParaRPr lang="en-US" dirty="0"/>
          </a:p>
        </p:txBody>
      </p:sp>
      <p:sp>
        <p:nvSpPr>
          <p:cNvPr id="4" name="Footer Placeholder 3">
            <a:extLst>
              <a:ext uri="{FF2B5EF4-FFF2-40B4-BE49-F238E27FC236}">
                <a16:creationId xmlns:a16="http://schemas.microsoft.com/office/drawing/2014/main" id="{F95FC093-7A59-0C22-FCDE-3B3F3C844F5D}"/>
              </a:ext>
            </a:extLst>
          </p:cNvPr>
          <p:cNvSpPr>
            <a:spLocks noGrp="1"/>
          </p:cNvSpPr>
          <p:nvPr>
            <p:ph type="ftr" sz="quarter" idx="16"/>
          </p:nvPr>
        </p:nvSpPr>
        <p:spPr>
          <a:xfrm>
            <a:off x="3977639" y="109728"/>
            <a:ext cx="5303520" cy="365125"/>
          </a:xfrm>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482E3CA5-C843-86E9-EDAF-8E8D75DC76B5}"/>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914400"/>
            <a:ext cx="7772400" cy="2240280"/>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429000"/>
            <a:ext cx="12192000" cy="3429000"/>
          </a:xfrm>
          <a:blipFill dpi="0" rotWithShape="1">
            <a:blip r:embed="rId2">
              <a:alphaModFix amt="60000"/>
            </a:blip>
            <a:srcRect/>
            <a:stretch>
              <a:fillRect t="-10186"/>
            </a:stretch>
          </a:blipFill>
        </p:spPr>
        <p:txBody>
          <a:bodyPr/>
          <a:lstStyle/>
          <a:p>
            <a:r>
              <a:rPr lang="en-US" dirty="0"/>
              <a:t>Click icon to add picture</a:t>
            </a:r>
          </a:p>
        </p:txBody>
      </p:sp>
    </p:spTree>
    <p:extLst>
      <p:ext uri="{BB962C8B-B14F-4D97-AF65-F5344CB8AC3E}">
        <p14:creationId xmlns:p14="http://schemas.microsoft.com/office/powerpoint/2010/main" val="9823337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1097280"/>
            <a:ext cx="10972802" cy="970463"/>
          </a:xfrm>
        </p:spPr>
        <p:txBody>
          <a:bodyPr anchor="ctr"/>
          <a:lstStyle/>
          <a:p>
            <a:r>
              <a:rPr lang="en-US"/>
              <a:t>Click to edit Master title style</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C7EFD7-880E-41F7-8DF2-29BE6B08962C}" type="datetime1">
              <a:rPr lang="en-US" smtClean="0"/>
              <a:t>9/2/25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555184" y="109728"/>
            <a:ext cx="4937760" cy="365125"/>
          </a:xfrm>
        </p:spPr>
        <p:txBody>
          <a:bodyPr/>
          <a:lstStyle/>
          <a:p>
            <a:r>
              <a:rPr lang="en-US" dirty="0"/>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2184400"/>
            <a:ext cx="6172200" cy="4425696"/>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55185" y="2181225"/>
            <a:ext cx="42519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24019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1005840"/>
            <a:ext cx="4672584" cy="1453896"/>
          </a:xfrm>
        </p:spPr>
        <p:txBody>
          <a:bodyPr>
            <a:normAutofit/>
          </a:bodyPr>
          <a:lstStyle>
            <a:lvl1pPr>
              <a:defRPr sz="3600"/>
            </a:lvl1pPr>
          </a:lstStyle>
          <a:p>
            <a:r>
              <a:rPr lang="en-US" dirty="0"/>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DBCF854-F4D6-492A-8B63-1302C4D54DCF}" type="datetime1">
              <a:rPr lang="en-US" smtClean="0"/>
              <a:t>9/2/25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052794" y="109728"/>
            <a:ext cx="5303520" cy="365125"/>
          </a:xfrm>
        </p:spPr>
        <p:txBody>
          <a:bodyPr/>
          <a:lstStyle/>
          <a:p>
            <a:r>
              <a:rPr lang="en-US" dirty="0"/>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2578563"/>
            <a:ext cx="4672584" cy="4041648"/>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052795" y="1005840"/>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01324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914400"/>
            <a:ext cx="3657603" cy="1545336"/>
          </a:xfrm>
        </p:spPr>
        <p:txBody>
          <a:bodyPr anchor="b" anchorCtr="0">
            <a:normAutofit/>
          </a:bodyPr>
          <a:lstStyle>
            <a:lvl1pPr>
              <a:defRPr sz="3200"/>
            </a:lvl1pPr>
          </a:lstStyle>
          <a:p>
            <a:r>
              <a:rPr lang="en-US" dirty="0"/>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15201D4-EC5C-432E-B126-3C9F7EA5106A}" type="datetime1">
              <a:rPr lang="en-US" smtClean="0"/>
              <a:t>9/2/25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3888344" y="109728"/>
            <a:ext cx="5303520" cy="365125"/>
          </a:xfrm>
        </p:spPr>
        <p:txBody>
          <a:bodyPr/>
          <a:lstStyle/>
          <a:p>
            <a:r>
              <a:rPr lang="en-US" dirty="0"/>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228600" y="2581197"/>
            <a:ext cx="3490176" cy="4041648"/>
          </a:xfrm>
          <a:blipFill dpi="0" rotWithShape="1">
            <a:blip r:embed="rId2">
              <a:alphaModFix amt="60000"/>
            </a:blip>
            <a:srcRect/>
            <a:stretch>
              <a:fillRect/>
            </a:stretch>
          </a:blipFill>
        </p:spPr>
        <p:txBody>
          <a:bodyPr/>
          <a:lstStyle>
            <a:lvl1pPr marL="0" indent="0">
              <a:buNone/>
              <a:defRPr/>
            </a:lvl1p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3888345" y="914400"/>
            <a:ext cx="6561138" cy="5759450"/>
          </a:xfrm>
        </p:spPr>
        <p:txBody>
          <a:bodyPr anchor="b"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773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1573031"/>
            <a:ext cx="5391190" cy="2864350"/>
          </a:xfrm>
        </p:spPr>
        <p:txBody>
          <a:bodyPr anchor="b" anchorCtr="0">
            <a:noAutofit/>
          </a:bodyPr>
          <a:lstStyle>
            <a:lvl1pPr>
              <a:defRPr sz="5600"/>
            </a:lvl1p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3BF06B69-C768-FE26-D245-736BCC84A016}"/>
              </a:ext>
            </a:extLst>
          </p:cNvPr>
          <p:cNvSpPr>
            <a:spLocks noGrp="1"/>
          </p:cNvSpPr>
          <p:nvPr>
            <p:ph type="dt" sz="half" idx="15"/>
          </p:nvPr>
        </p:nvSpPr>
        <p:spPr/>
        <p:txBody>
          <a:bodyPr/>
          <a:lstStyle/>
          <a:p>
            <a:fld id="{845449AB-1A99-452F-8365-CCD6C575132A}" type="datetime1">
              <a:rPr lang="en-US" smtClean="0"/>
              <a:t>9/2/25</a:t>
            </a:fld>
            <a:endParaRPr lang="en-US" dirty="0"/>
          </a:p>
        </p:txBody>
      </p:sp>
      <p:sp>
        <p:nvSpPr>
          <p:cNvPr id="13" name="Footer Placeholder 12">
            <a:extLst>
              <a:ext uri="{FF2B5EF4-FFF2-40B4-BE49-F238E27FC236}">
                <a16:creationId xmlns:a16="http://schemas.microsoft.com/office/drawing/2014/main" id="{8083D621-6486-4054-4D8A-AAF79D4E8940}"/>
              </a:ext>
            </a:extLst>
          </p:cNvPr>
          <p:cNvSpPr>
            <a:spLocks noGrp="1"/>
          </p:cNvSpPr>
          <p:nvPr>
            <p:ph type="ftr" sz="quarter" idx="16"/>
          </p:nvPr>
        </p:nvSpPr>
        <p:spPr>
          <a:xfrm>
            <a:off x="5967194" y="110364"/>
            <a:ext cx="5303520" cy="365125"/>
          </a:xfrm>
        </p:spPr>
        <p:txBody>
          <a:bodyPr/>
          <a:lstStyle/>
          <a:p>
            <a:r>
              <a:rPr lang="en-US" dirty="0"/>
              <a:t>Shaping the future of our industry</a:t>
            </a:r>
          </a:p>
        </p:txBody>
      </p:sp>
      <p:sp>
        <p:nvSpPr>
          <p:cNvPr id="14" name="Slide Number Placeholder 13">
            <a:extLst>
              <a:ext uri="{FF2B5EF4-FFF2-40B4-BE49-F238E27FC236}">
                <a16:creationId xmlns:a16="http://schemas.microsoft.com/office/drawing/2014/main" id="{0F998961-73A4-CFF8-87FC-EAA4BB68EA39}"/>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967195" y="1463040"/>
            <a:ext cx="5633215" cy="2864350"/>
          </a:xfrm>
        </p:spPr>
        <p:txBody>
          <a:bodyPr anchor="b" anchorCtr="0">
            <a:normAutofit/>
          </a:bodyPr>
          <a:lstStyle>
            <a:lvl1pPr marL="0" indent="0">
              <a:buFont typeface="Arial" panose="020B0604020202020204" pitchFamily="34" charset="0"/>
              <a:buNone/>
              <a:defRPr sz="1800"/>
            </a:lvl1pPr>
            <a:lvl2pPr marL="228600" indent="0">
              <a:buFont typeface="Arial" panose="020B0604020202020204" pitchFamily="34" charset="0"/>
              <a:buNone/>
              <a:defRPr sz="1800"/>
            </a:lvl2pPr>
            <a:lvl3pPr marL="457200" indent="0">
              <a:buFont typeface="Arial" panose="020B0604020202020204" pitchFamily="34" charset="0"/>
              <a:buNone/>
              <a:defRPr sz="1800"/>
            </a:lvl3pPr>
            <a:lvl4pPr marL="685800" indent="0">
              <a:buFont typeface="Arial" panose="020B0604020202020204" pitchFamily="34" charset="0"/>
              <a:buNone/>
              <a:defRPr sz="1800"/>
            </a:lvl4pPr>
            <a:lvl5pPr marL="9144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0">
            <a:extLst>
              <a:ext uri="{FF2B5EF4-FFF2-40B4-BE49-F238E27FC236}">
                <a16:creationId xmlns:a16="http://schemas.microsoft.com/office/drawing/2014/main" id="{E716C4BF-504C-57EB-F890-EB45BFD22B44}"/>
              </a:ext>
            </a:extLst>
          </p:cNvPr>
          <p:cNvSpPr>
            <a:spLocks noGrp="1"/>
          </p:cNvSpPr>
          <p:nvPr>
            <p:ph type="pic" sz="quarter" idx="18"/>
          </p:nvPr>
        </p:nvSpPr>
        <p:spPr>
          <a:xfrm>
            <a:off x="-1" y="4509435"/>
            <a:ext cx="12192000" cy="2348564"/>
          </a:xfrm>
          <a:blipFill dpi="0" rotWithShape="1">
            <a:blip r:embed="rId2">
              <a:alphaModFix amt="60000"/>
            </a:blip>
            <a:srcRect/>
            <a:stretch>
              <a:fillRect t="-207" b="-2"/>
            </a:stretch>
          </a:blipFill>
        </p:spPr>
        <p:txBody>
          <a:bodyPr/>
          <a:lstStyle/>
          <a:p>
            <a:endParaRPr lang="en-US" dirty="0"/>
          </a:p>
        </p:txBody>
      </p:sp>
    </p:spTree>
    <p:extLst>
      <p:ext uri="{BB962C8B-B14F-4D97-AF65-F5344CB8AC3E}">
        <p14:creationId xmlns:p14="http://schemas.microsoft.com/office/powerpoint/2010/main" val="22429084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2011680"/>
            <a:ext cx="5391190" cy="4297680"/>
          </a:xfrm>
        </p:spPr>
        <p:txBody>
          <a:bodyPr anchor="t" anchorCtr="0">
            <a:noAutofit/>
          </a:bodyPr>
          <a:lstStyle>
            <a:lvl1pPr>
              <a:defRPr sz="5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1730326"/>
          </a:xfrm>
          <a:blipFill dpi="0" rotWithShape="1">
            <a:blip r:embed="rId2">
              <a:alphaModFix amt="60000"/>
            </a:blip>
            <a:srcRect/>
            <a:stretch>
              <a:fillRect b="-1213"/>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998946" y="2011680"/>
            <a:ext cx="5669280" cy="4297680"/>
          </a:xfrm>
        </p:spPr>
        <p:txBody>
          <a:bodyPr anchor="t" anchorCtr="0">
            <a:no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11">
            <a:extLst>
              <a:ext uri="{FF2B5EF4-FFF2-40B4-BE49-F238E27FC236}">
                <a16:creationId xmlns:a16="http://schemas.microsoft.com/office/drawing/2014/main" id="{3BF06B69-C768-FE26-D245-736BCC84A016}"/>
              </a:ext>
            </a:extLst>
          </p:cNvPr>
          <p:cNvSpPr>
            <a:spLocks noGrp="1"/>
          </p:cNvSpPr>
          <p:nvPr>
            <p:ph type="dt" sz="half" idx="15"/>
          </p:nvPr>
        </p:nvSpPr>
        <p:spPr>
          <a:xfrm>
            <a:off x="139035" y="6400800"/>
            <a:ext cx="3494314" cy="365125"/>
          </a:xfrm>
        </p:spPr>
        <p:txBody>
          <a:bodyPr/>
          <a:lstStyle/>
          <a:p>
            <a:fld id="{02C16C74-55DA-42EB-8175-D0D7287DA860}" type="datetime1">
              <a:rPr lang="en-US" smtClean="0"/>
              <a:t>9/2/25</a:t>
            </a:fld>
            <a:endParaRPr lang="en-US" dirty="0"/>
          </a:p>
        </p:txBody>
      </p:sp>
      <p:sp>
        <p:nvSpPr>
          <p:cNvPr id="13" name="Footer Placeholder 12">
            <a:extLst>
              <a:ext uri="{FF2B5EF4-FFF2-40B4-BE49-F238E27FC236}">
                <a16:creationId xmlns:a16="http://schemas.microsoft.com/office/drawing/2014/main" id="{8083D621-6486-4054-4D8A-AAF79D4E8940}"/>
              </a:ext>
            </a:extLst>
          </p:cNvPr>
          <p:cNvSpPr>
            <a:spLocks noGrp="1"/>
          </p:cNvSpPr>
          <p:nvPr>
            <p:ph type="ftr" sz="quarter" idx="16"/>
          </p:nvPr>
        </p:nvSpPr>
        <p:spPr>
          <a:xfrm>
            <a:off x="5998463" y="6400800"/>
            <a:ext cx="5303520" cy="365125"/>
          </a:xfrm>
        </p:spPr>
        <p:txBody>
          <a:bodyPr/>
          <a:lstStyle/>
          <a:p>
            <a:r>
              <a:rPr lang="en-US" dirty="0"/>
              <a:t>Shaping the future of our industry</a:t>
            </a:r>
          </a:p>
        </p:txBody>
      </p:sp>
      <p:sp>
        <p:nvSpPr>
          <p:cNvPr id="14" name="Slide Number Placeholder 13">
            <a:extLst>
              <a:ext uri="{FF2B5EF4-FFF2-40B4-BE49-F238E27FC236}">
                <a16:creationId xmlns:a16="http://schemas.microsoft.com/office/drawing/2014/main" id="{0F998961-73A4-CFF8-87FC-EAA4BB68EA39}"/>
              </a:ext>
            </a:extLst>
          </p:cNvPr>
          <p:cNvSpPr>
            <a:spLocks noGrp="1"/>
          </p:cNvSpPr>
          <p:nvPr>
            <p:ph type="sldNum" sz="quarter" idx="17"/>
          </p:nvPr>
        </p:nvSpPr>
        <p:spPr>
          <a:xfrm>
            <a:off x="11627219" y="6400800"/>
            <a:ext cx="429207" cy="365125"/>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406853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Picture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7" y="171513"/>
            <a:ext cx="6400800" cy="1482005"/>
          </a:xfrm>
        </p:spPr>
        <p:txBody>
          <a:bodyPr anchor="t" anchorCtr="0">
            <a:normAutofit/>
          </a:bodyPr>
          <a:lstStyle>
            <a:lvl1pPr>
              <a:lnSpc>
                <a:spcPct val="80000"/>
              </a:lnSpc>
              <a:defRPr sz="5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109726" y="2606040"/>
            <a:ext cx="6400800" cy="3999042"/>
          </a:xfrm>
        </p:spPr>
        <p:txBody>
          <a:bodyPr/>
          <a:lstStyle>
            <a:lvl1pPr>
              <a:spcBef>
                <a:spcPts val="1000"/>
              </a:spcBef>
              <a:defRPr/>
            </a:lvl1pPr>
            <a:lvl2pPr>
              <a:spcBef>
                <a:spcPts val="1000"/>
              </a:spcBef>
              <a:defRPr/>
            </a:lvl2pPr>
            <a:lvl3pPr>
              <a:spcBef>
                <a:spcPts val="1000"/>
              </a:spcBef>
              <a:defRPr/>
            </a:lvl3pPr>
            <a:lvl4pPr>
              <a:spcBef>
                <a:spcPts val="1000"/>
              </a:spcBef>
              <a:defRPr/>
            </a:lvl4pPr>
            <a:lvl5pPr>
              <a:spcBef>
                <a:spcPts val="10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7691214" y="109728"/>
            <a:ext cx="3840480" cy="365125"/>
          </a:xfrm>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614572" y="109728"/>
            <a:ext cx="429207" cy="365125"/>
          </a:xfrm>
        </p:spPr>
        <p:txBody>
          <a:bodyPr/>
          <a:lstStyle/>
          <a:p>
            <a:fld id="{CC057153-B650-4DEB-B370-79DDCFDCE934}" type="slidenum">
              <a:rPr lang="en-US" smtClean="0"/>
              <a:t>‹#›</a:t>
            </a:fld>
            <a:endParaRPr lang="en-US" dirty="0"/>
          </a:p>
        </p:txBody>
      </p:sp>
      <p:sp>
        <p:nvSpPr>
          <p:cNvPr id="6" name="Picture Placeholder 10">
            <a:extLst>
              <a:ext uri="{FF2B5EF4-FFF2-40B4-BE49-F238E27FC236}">
                <a16:creationId xmlns:a16="http://schemas.microsoft.com/office/drawing/2014/main" id="{692EDDB5-4345-5104-646A-B8C10FB3A78F}"/>
              </a:ext>
            </a:extLst>
          </p:cNvPr>
          <p:cNvSpPr>
            <a:spLocks noGrp="1"/>
          </p:cNvSpPr>
          <p:nvPr>
            <p:ph type="pic" sz="quarter" idx="13"/>
          </p:nvPr>
        </p:nvSpPr>
        <p:spPr>
          <a:xfrm>
            <a:off x="7805393" y="843539"/>
            <a:ext cx="4120983" cy="5761544"/>
          </a:xfrm>
          <a:blipFill dpi="0" rotWithShape="1">
            <a:blip r:embed="rId2">
              <a:alphaModFix amt="60000"/>
            </a:blip>
            <a:srcRect/>
            <a:stretch>
              <a:fillRect l="-368" r="-58"/>
            </a:stretch>
          </a:blipFill>
        </p:spPr>
        <p:txBody>
          <a:bodyPr/>
          <a:lstStyle/>
          <a:p>
            <a:endParaRPr lang="en-US" dirty="0"/>
          </a:p>
        </p:txBody>
      </p:sp>
    </p:spTree>
    <p:extLst>
      <p:ext uri="{BB962C8B-B14F-4D97-AF65-F5344CB8AC3E}">
        <p14:creationId xmlns:p14="http://schemas.microsoft.com/office/powerpoint/2010/main" val="3624799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Content with Picture 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11325" y="1005840"/>
            <a:ext cx="3595634" cy="2212313"/>
          </a:xfrm>
        </p:spPr>
        <p:txBody>
          <a:bodyPr anchor="t">
            <a:noAutofit/>
          </a:bodyPr>
          <a:lstStyle>
            <a:lvl1pPr>
              <a:defRPr sz="5600"/>
            </a:lvl1pPr>
          </a:lstStyle>
          <a:p>
            <a:r>
              <a:rPr lang="en-US"/>
              <a:t>Click to edit Master title style</a:t>
            </a:r>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2E3B0792-39BA-4DDF-8CC0-FB53AC947541}" type="datetime1">
              <a:rPr lang="en-US" smtClean="0"/>
              <a:t>9/2/25</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11325" y="3291840"/>
            <a:ext cx="3585586" cy="3434638"/>
          </a:xfrm>
        </p:spPr>
        <p:txBody>
          <a:bodyPr anchor="b">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5316036" y="109728"/>
            <a:ext cx="5303520" cy="365125"/>
          </a:xfrm>
        </p:spPr>
        <p:txBody>
          <a:bodyPr/>
          <a:lstStyle/>
          <a:p>
            <a:r>
              <a:rPr lang="en-US" dirty="0"/>
              <a:t>Shaping the future of our industry</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432770" y="832104"/>
            <a:ext cx="6519080" cy="5779007"/>
          </a:xfrm>
          <a:blipFill dpi="0" rotWithShape="1">
            <a:blip r:embed="rId2">
              <a:alphaModFix amt="60000"/>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3510537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09728" y="5220320"/>
            <a:ext cx="5897880" cy="1353312"/>
          </a:xfrm>
        </p:spPr>
        <p:txBody>
          <a:bodyPr>
            <a:normAutofit/>
          </a:bodyPr>
          <a:lstStyle>
            <a:lvl1pPr>
              <a:lnSpc>
                <a:spcPct val="120000"/>
              </a:lnSpc>
              <a:defRPr sz="2000" b="0" spc="0" baseline="0">
                <a:solidFill>
                  <a:schemeClr val="tx1"/>
                </a:solidFill>
                <a:latin typeface="+mn-lt"/>
              </a:defRPr>
            </a:lvl1pPr>
          </a:lstStyle>
          <a:p>
            <a:r>
              <a:rPr lang="en-US"/>
              <a:t>Click to edit Master title style</a:t>
            </a:r>
            <a:endParaRPr lang="en-US" dirty="0"/>
          </a:p>
        </p:txBody>
      </p:sp>
      <p:pic>
        <p:nvPicPr>
          <p:cNvPr id="6" name="Graphic 5">
            <a:extLst>
              <a:ext uri="{FF2B5EF4-FFF2-40B4-BE49-F238E27FC236}">
                <a16:creationId xmlns:a16="http://schemas.microsoft.com/office/drawing/2014/main" id="{BB98C21E-A9AF-D3FB-3F6A-06088553C6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56289" y="5756029"/>
            <a:ext cx="1005840" cy="1005840"/>
          </a:xfrm>
          <a:prstGeom prst="rect">
            <a:avLst/>
          </a:prstGeom>
        </p:spPr>
      </p:pic>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CC2A17E0-FD86-4740-841E-11AE14FE53B9}" type="datetime1">
              <a:rPr lang="en-US" smtClean="0"/>
              <a:t>9/2/25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Shaping the future of our industry</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09728" y="854512"/>
            <a:ext cx="10826496" cy="4334256"/>
          </a:xfrm>
        </p:spPr>
        <p:txBody>
          <a:bodyPr anchor="b">
            <a:normAutofit/>
          </a:bodyPr>
          <a:lstStyle>
            <a:lvl1pPr marL="0" indent="0">
              <a:lnSpc>
                <a:spcPct val="90000"/>
              </a:lnSpc>
              <a:spcBef>
                <a:spcPts val="0"/>
              </a:spcBef>
              <a:buNone/>
              <a:defRPr sz="15000" b="0">
                <a:solidFill>
                  <a:schemeClr val="tx1"/>
                </a:solidFill>
                <a:latin typeface="+mj-lt"/>
              </a:defRPr>
            </a:lvl1pPr>
          </a:lstStyle>
          <a:p>
            <a:pPr lvl="0"/>
            <a:r>
              <a:rPr lang="en-US" dirty="0"/>
              <a:t>##%</a:t>
            </a:r>
          </a:p>
        </p:txBody>
      </p:sp>
    </p:spTree>
    <p:extLst>
      <p:ext uri="{BB962C8B-B14F-4D97-AF65-F5344CB8AC3E}">
        <p14:creationId xmlns:p14="http://schemas.microsoft.com/office/powerpoint/2010/main" val="11091854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5096611"/>
            <a:ext cx="7525512" cy="1545336"/>
          </a:xfrm>
        </p:spPr>
        <p:txBody>
          <a:bodyPr>
            <a:normAutofit/>
          </a:bodyPr>
          <a:lstStyle>
            <a:lvl1pPr algn="ctr">
              <a:lnSpc>
                <a:spcPct val="110000"/>
              </a:lnSpc>
              <a:defRPr sz="2000" b="0" spc="0" baseline="0">
                <a:solidFill>
                  <a:schemeClr val="tx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855230"/>
            <a:ext cx="10543032" cy="4206240"/>
          </a:xfrm>
        </p:spPr>
        <p:txBody>
          <a:bodyPr anchor="b">
            <a:normAutofit/>
          </a:bodyPr>
          <a:lstStyle>
            <a:lvl1pPr marL="0" indent="0" algn="ctr">
              <a:lnSpc>
                <a:spcPct val="90000"/>
              </a:lnSpc>
              <a:buNone/>
              <a:defRPr sz="15000" b="0">
                <a:solidFill>
                  <a:schemeClr val="tx1"/>
                </a:solidFill>
                <a:latin typeface="+mj-lt"/>
              </a:defRPr>
            </a:lvl1pPr>
          </a:lstStyle>
          <a:p>
            <a:pPr lvl="0"/>
            <a:r>
              <a:rPr lang="en-US" dirty="0"/>
              <a:t>##%</a:t>
            </a:r>
          </a:p>
        </p:txBody>
      </p:sp>
      <p:pic>
        <p:nvPicPr>
          <p:cNvPr id="3" name="Graphic 2">
            <a:extLst>
              <a:ext uri="{FF2B5EF4-FFF2-40B4-BE49-F238E27FC236}">
                <a16:creationId xmlns:a16="http://schemas.microsoft.com/office/drawing/2014/main" id="{79D39EB1-AC22-29FA-3FA6-98276FD515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93080" y="1192308"/>
            <a:ext cx="1005840" cy="1005840"/>
          </a:xfrm>
          <a:prstGeom prst="rect">
            <a:avLst/>
          </a:prstGeom>
        </p:spPr>
      </p:pic>
    </p:spTree>
    <p:extLst>
      <p:ext uri="{BB962C8B-B14F-4D97-AF65-F5344CB8AC3E}">
        <p14:creationId xmlns:p14="http://schemas.microsoft.com/office/powerpoint/2010/main" val="2868467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5032197"/>
            <a:ext cx="10683240" cy="1814597"/>
          </a:xfrm>
        </p:spPr>
        <p:txBody>
          <a:bodyPr anchor="b">
            <a:normAutofit/>
          </a:bodyPr>
          <a:lstStyle>
            <a:lvl1pPr algn="l">
              <a:defRPr sz="5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3582" y="4184423"/>
            <a:ext cx="5086118" cy="480373"/>
          </a:xfrm>
        </p:spPr>
        <p:txBody>
          <a:bodyPr anchor="t" anchorCtr="0">
            <a:normAutofit/>
          </a:bodyPr>
          <a:lstStyle>
            <a:lvl1pPr marL="0" indent="0" algn="l">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Picture Placeholder 10">
            <a:extLst>
              <a:ext uri="{FF2B5EF4-FFF2-40B4-BE49-F238E27FC236}">
                <a16:creationId xmlns:a16="http://schemas.microsoft.com/office/drawing/2014/main" id="{C58F7861-05FC-CC70-0C94-F3BAE39E54EB}"/>
              </a:ext>
            </a:extLst>
          </p:cNvPr>
          <p:cNvSpPr>
            <a:spLocks noGrp="1"/>
          </p:cNvSpPr>
          <p:nvPr>
            <p:ph type="pic" sz="quarter" idx="13"/>
          </p:nvPr>
        </p:nvSpPr>
        <p:spPr>
          <a:xfrm>
            <a:off x="-1" y="0"/>
            <a:ext cx="12192000" cy="4000500"/>
          </a:xfrm>
          <a:blipFill dpi="0" rotWithShape="1">
            <a:blip r:embed="rId2">
              <a:alphaModFix amt="60000"/>
            </a:blip>
            <a:srcRect/>
            <a:stretch>
              <a:fillRect t="-218" b="218"/>
            </a:stretch>
          </a:blipFill>
        </p:spPr>
        <p:txBody>
          <a:bodyPr/>
          <a:lstStyle/>
          <a:p>
            <a:r>
              <a:rPr lang="en-US" dirty="0"/>
              <a:t>Click icon to add picture</a:t>
            </a:r>
          </a:p>
        </p:txBody>
      </p:sp>
      <p:pic>
        <p:nvPicPr>
          <p:cNvPr id="4" name="Graphic 3">
            <a:extLst>
              <a:ext uri="{FF2B5EF4-FFF2-40B4-BE49-F238E27FC236}">
                <a16:creationId xmlns:a16="http://schemas.microsoft.com/office/drawing/2014/main" id="{94CFF3B0-895D-60C4-CB96-5BF3CBA345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56289" y="5753627"/>
            <a:ext cx="1005840" cy="1005840"/>
          </a:xfrm>
          <a:prstGeom prst="rect">
            <a:avLst/>
          </a:prstGeom>
        </p:spPr>
      </p:pic>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a:off x="5382207" y="4184423"/>
            <a:ext cx="3494314" cy="480373"/>
          </a:xfrm>
        </p:spPr>
        <p:txBody>
          <a:bodyPr anchor="t" anchorCtr="0"/>
          <a:lstStyle>
            <a:lvl1pPr>
              <a:lnSpc>
                <a:spcPct val="80000"/>
              </a:lnSpc>
              <a:spcBef>
                <a:spcPts val="0"/>
              </a:spcBef>
              <a:defRPr sz="1400"/>
            </a:lvl1pPr>
          </a:lstStyle>
          <a:p>
            <a:fld id="{2FA5764E-E6BE-4F59-BC6D-FD62676A7915}" type="datetime1">
              <a:rPr lang="en-US" smtClean="0"/>
              <a:t>9/2/25</a:t>
            </a:fld>
            <a:endParaRPr lang="en-US" dirty="0"/>
          </a:p>
        </p:txBody>
      </p:sp>
    </p:spTree>
    <p:extLst>
      <p:ext uri="{BB962C8B-B14F-4D97-AF65-F5344CB8AC3E}">
        <p14:creationId xmlns:p14="http://schemas.microsoft.com/office/powerpoint/2010/main" val="48224443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umber Larg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09728" y="5086664"/>
            <a:ext cx="7525512" cy="1545336"/>
          </a:xfrm>
        </p:spPr>
        <p:txBody>
          <a:bodyPr anchor="b" anchorCtr="0">
            <a:normAutofit/>
          </a:bodyPr>
          <a:lstStyle>
            <a:lvl1pPr algn="l">
              <a:lnSpc>
                <a:spcPct val="110000"/>
              </a:lnSpc>
              <a:defRPr sz="2000" b="0" spc="0" baseline="0">
                <a:solidFill>
                  <a:schemeClr val="tx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C718E8BC-18BF-4782-9296-DD0D837E7B04}" type="datetime1">
              <a:rPr lang="en-US" smtClean="0"/>
              <a:t>9/2/25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Shaping the future of our industry</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09728" y="855232"/>
            <a:ext cx="10543032" cy="4206240"/>
          </a:xfrm>
        </p:spPr>
        <p:txBody>
          <a:bodyPr anchor="b">
            <a:normAutofit/>
          </a:bodyPr>
          <a:lstStyle>
            <a:lvl1pPr marL="0" indent="0" algn="l">
              <a:lnSpc>
                <a:spcPct val="90000"/>
              </a:lnSpc>
              <a:buNone/>
              <a:defRPr sz="15000" b="0">
                <a:solidFill>
                  <a:schemeClr val="tx1"/>
                </a:solidFill>
                <a:latin typeface="+mj-lt"/>
              </a:defRPr>
            </a:lvl1pPr>
          </a:lstStyle>
          <a:p>
            <a:pPr lvl="0"/>
            <a:r>
              <a:rPr lang="en-US" dirty="0"/>
              <a:t>##%</a:t>
            </a:r>
          </a:p>
        </p:txBody>
      </p:sp>
    </p:spTree>
    <p:extLst>
      <p:ext uri="{BB962C8B-B14F-4D97-AF65-F5344CB8AC3E}">
        <p14:creationId xmlns:p14="http://schemas.microsoft.com/office/powerpoint/2010/main" val="396962845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umber Large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094476" y="1106243"/>
            <a:ext cx="4107359" cy="3760706"/>
          </a:xfrm>
        </p:spPr>
        <p:txBody>
          <a:bodyPr anchor="b" anchorCtr="0">
            <a:normAutofit/>
          </a:bodyPr>
          <a:lstStyle>
            <a:lvl1pPr algn="l">
              <a:lnSpc>
                <a:spcPct val="110000"/>
              </a:lnSpc>
              <a:defRPr sz="1800" b="0" spc="0" baseline="0">
                <a:solidFill>
                  <a:schemeClr val="tx1"/>
                </a:solidFill>
                <a:latin typeface="+mn-lt"/>
              </a:defRPr>
            </a:lvl1pPr>
          </a:lstStyle>
          <a:p>
            <a:r>
              <a:rPr lang="en-US"/>
              <a:t>Click to edit Master title style</a:t>
            </a:r>
            <a:endParaRPr lang="en-US" dirty="0"/>
          </a:p>
        </p:txBody>
      </p:sp>
      <p:pic>
        <p:nvPicPr>
          <p:cNvPr id="6" name="Graphic 5">
            <a:extLst>
              <a:ext uri="{FF2B5EF4-FFF2-40B4-BE49-F238E27FC236}">
                <a16:creationId xmlns:a16="http://schemas.microsoft.com/office/drawing/2014/main" id="{A0E84C63-8906-E024-96D3-CABBCE341D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11235399" y="5899743"/>
            <a:ext cx="731520" cy="731520"/>
          </a:xfrm>
          <a:prstGeom prst="rect">
            <a:avLst/>
          </a:prstGeom>
        </p:spPr>
      </p:pic>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A085EB2C-1015-4455-AE51-32226220277B}" type="datetime1">
              <a:rPr lang="en-US" smtClean="0"/>
              <a:t>9/2/25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6094475" y="109728"/>
            <a:ext cx="5303520" cy="365125"/>
          </a:xfrm>
        </p:spPr>
        <p:txBody>
          <a:bodyPr/>
          <a:lstStyle/>
          <a:p>
            <a:r>
              <a:rPr lang="en-US" dirty="0"/>
              <a:t>Shaping the future of our industry</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09728" y="1106243"/>
            <a:ext cx="5289168" cy="4206240"/>
          </a:xfrm>
        </p:spPr>
        <p:txBody>
          <a:bodyPr anchor="b">
            <a:normAutofit/>
          </a:bodyPr>
          <a:lstStyle>
            <a:lvl1pPr marL="0" indent="0" algn="l">
              <a:lnSpc>
                <a:spcPct val="90000"/>
              </a:lnSpc>
              <a:buNone/>
              <a:defRPr sz="15000" b="0">
                <a:solidFill>
                  <a:schemeClr val="tx1"/>
                </a:solidFill>
                <a:latin typeface="+mj-lt"/>
              </a:defRPr>
            </a:lvl1pPr>
          </a:lstStyle>
          <a:p>
            <a:pPr lvl="0"/>
            <a:r>
              <a:rPr lang="en-US" dirty="0"/>
              <a:t>##%</a:t>
            </a:r>
          </a:p>
        </p:txBody>
      </p:sp>
    </p:spTree>
    <p:extLst>
      <p:ext uri="{BB962C8B-B14F-4D97-AF65-F5344CB8AC3E}">
        <p14:creationId xmlns:p14="http://schemas.microsoft.com/office/powerpoint/2010/main" val="162063351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umber Large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09728" y="2011680"/>
            <a:ext cx="6952254" cy="2194560"/>
          </a:xfrm>
        </p:spPr>
        <p:txBody>
          <a:bodyPr anchor="t" anchorCtr="0">
            <a:normAutofit/>
          </a:bodyPr>
          <a:lstStyle>
            <a:lvl1pPr algn="l">
              <a:lnSpc>
                <a:spcPct val="110000"/>
              </a:lnSpc>
              <a:defRPr sz="1800" b="0" spc="0" baseline="0">
                <a:solidFill>
                  <a:schemeClr val="tx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09728" y="23030"/>
            <a:ext cx="10961546" cy="1920240"/>
          </a:xfrm>
        </p:spPr>
        <p:txBody>
          <a:bodyPr anchor="t" anchorCtr="0">
            <a:normAutofit/>
          </a:bodyPr>
          <a:lstStyle>
            <a:lvl1pPr marL="0" indent="0" algn="l">
              <a:lnSpc>
                <a:spcPct val="90000"/>
              </a:lnSpc>
              <a:buNone/>
              <a:defRPr sz="15000" b="0">
                <a:solidFill>
                  <a:schemeClr val="tx1"/>
                </a:solidFill>
                <a:latin typeface="+mj-lt"/>
              </a:defRPr>
            </a:lvl1pPr>
          </a:lstStyle>
          <a:p>
            <a:pPr lvl="0"/>
            <a:r>
              <a:rPr lang="en-US" dirty="0"/>
              <a:t>##%</a:t>
            </a:r>
          </a:p>
        </p:txBody>
      </p:sp>
      <p:sp>
        <p:nvSpPr>
          <p:cNvPr id="3" name="Oval 2">
            <a:extLst>
              <a:ext uri="{FF2B5EF4-FFF2-40B4-BE49-F238E27FC236}">
                <a16:creationId xmlns:a16="http://schemas.microsoft.com/office/drawing/2014/main" id="{68E1EDB1-0050-E837-58E0-64C3650484D7}"/>
              </a:ext>
            </a:extLst>
          </p:cNvPr>
          <p:cNvSpPr/>
          <p:nvPr userDrawn="1"/>
        </p:nvSpPr>
        <p:spPr>
          <a:xfrm>
            <a:off x="7277270" y="1943270"/>
            <a:ext cx="4914730" cy="4914730"/>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A077A1D8-5F01-6F9E-74AD-AE50D4B097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6289" y="168175"/>
            <a:ext cx="1005840" cy="1005840"/>
          </a:xfrm>
          <a:prstGeom prst="rect">
            <a:avLst/>
          </a:prstGeom>
        </p:spPr>
      </p:pic>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137159" y="6400800"/>
            <a:ext cx="5303520" cy="365125"/>
          </a:xfrm>
        </p:spPr>
        <p:txBody>
          <a:bodyPr/>
          <a:lstStyle/>
          <a:p>
            <a:r>
              <a:rPr lang="en-US" dirty="0"/>
              <a:t>Shaping the future of our industry</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5634234" y="6400800"/>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0056844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Number Large 6">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5291877"/>
            <a:ext cx="7525512" cy="926044"/>
          </a:xfrm>
        </p:spPr>
        <p:txBody>
          <a:bodyPr>
            <a:normAutofit/>
          </a:bodyPr>
          <a:lstStyle>
            <a:lvl1pPr algn="ctr">
              <a:lnSpc>
                <a:spcPct val="110000"/>
              </a:lnSpc>
              <a:defRPr sz="1800" b="0" spc="0" baseline="0">
                <a:solidFill>
                  <a:schemeClr val="tx1"/>
                </a:solidFill>
                <a:latin typeface="+mn-lt"/>
              </a:defRPr>
            </a:lvl1pPr>
          </a:lstStyle>
          <a:p>
            <a:r>
              <a:rPr lang="en-US"/>
              <a:t>Click to edit Master title style</a:t>
            </a:r>
            <a:endParaRPr lang="en-US" dirty="0"/>
          </a:p>
        </p:txBody>
      </p:sp>
      <p:pic>
        <p:nvPicPr>
          <p:cNvPr id="3" name="Graphic 2">
            <a:extLst>
              <a:ext uri="{FF2B5EF4-FFF2-40B4-BE49-F238E27FC236}">
                <a16:creationId xmlns:a16="http://schemas.microsoft.com/office/drawing/2014/main" id="{EFCDFFE1-D928-0CE3-D1C8-CCF55609A7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93080" y="977157"/>
            <a:ext cx="1005840" cy="1005840"/>
          </a:xfrm>
          <a:prstGeom prst="rect">
            <a:avLst/>
          </a:prstGeom>
        </p:spPr>
      </p:pic>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4484" y="2134134"/>
            <a:ext cx="10543032" cy="2589733"/>
          </a:xfrm>
        </p:spPr>
        <p:txBody>
          <a:bodyPr anchor="b" anchorCtr="0">
            <a:normAutofit/>
          </a:bodyPr>
          <a:lstStyle>
            <a:lvl1pPr marL="0" indent="0" algn="ctr">
              <a:lnSpc>
                <a:spcPct val="90000"/>
              </a:lnSpc>
              <a:buNone/>
              <a:defRPr sz="15000" b="0">
                <a:solidFill>
                  <a:schemeClr val="tx1"/>
                </a:solidFill>
                <a:latin typeface="+mj-lt"/>
              </a:defRPr>
            </a:lvl1pPr>
          </a:lstStyle>
          <a:p>
            <a:pPr lvl="0"/>
            <a:r>
              <a:rPr lang="en-US" dirty="0"/>
              <a:t>##%</a:t>
            </a:r>
          </a:p>
        </p:txBody>
      </p:sp>
      <p:sp>
        <p:nvSpPr>
          <p:cNvPr id="8" name="Date Placeholder 7">
            <a:extLst>
              <a:ext uri="{FF2B5EF4-FFF2-40B4-BE49-F238E27FC236}">
                <a16:creationId xmlns:a16="http://schemas.microsoft.com/office/drawing/2014/main" id="{B5226577-F54C-EB86-D0A7-64DAFA9E69B3}"/>
              </a:ext>
            </a:extLst>
          </p:cNvPr>
          <p:cNvSpPr>
            <a:spLocks noGrp="1"/>
          </p:cNvSpPr>
          <p:nvPr>
            <p:ph type="dt" sz="half" idx="14"/>
          </p:nvPr>
        </p:nvSpPr>
        <p:spPr>
          <a:xfrm>
            <a:off x="139035" y="6400800"/>
            <a:ext cx="3017520" cy="365125"/>
          </a:xfrm>
        </p:spPr>
        <p:txBody>
          <a:bodyPr/>
          <a:lstStyle/>
          <a:p>
            <a:fld id="{D83B0785-BFD2-40CE-BFC6-53E97097B54D}" type="datetime1">
              <a:rPr lang="en-US" smtClean="0"/>
              <a:t>9/2/25</a:t>
            </a:fld>
            <a:endParaRPr lang="en-US" dirty="0"/>
          </a:p>
        </p:txBody>
      </p:sp>
      <p:sp>
        <p:nvSpPr>
          <p:cNvPr id="10" name="Footer Placeholder 9">
            <a:extLst>
              <a:ext uri="{FF2B5EF4-FFF2-40B4-BE49-F238E27FC236}">
                <a16:creationId xmlns:a16="http://schemas.microsoft.com/office/drawing/2014/main" id="{28C91051-FC5E-3F4E-51AF-3EBC57B4BD06}"/>
              </a:ext>
            </a:extLst>
          </p:cNvPr>
          <p:cNvSpPr>
            <a:spLocks noGrp="1"/>
          </p:cNvSpPr>
          <p:nvPr>
            <p:ph type="ftr" sz="quarter" idx="15"/>
          </p:nvPr>
        </p:nvSpPr>
        <p:spPr>
          <a:xfrm>
            <a:off x="3444240" y="6400800"/>
            <a:ext cx="5303520" cy="365125"/>
          </a:xfrm>
        </p:spPr>
        <p:txBody>
          <a:bodyPr/>
          <a:lstStyle>
            <a:lvl1pPr algn="ctr">
              <a:defRPr/>
            </a:lvl1pPr>
          </a:lstStyle>
          <a:p>
            <a:r>
              <a:rPr lang="en-US" dirty="0"/>
              <a:t>Shaping the future of our industry</a:t>
            </a:r>
          </a:p>
        </p:txBody>
      </p:sp>
      <p:sp>
        <p:nvSpPr>
          <p:cNvPr id="11" name="Slide Number Placeholder 10">
            <a:extLst>
              <a:ext uri="{FF2B5EF4-FFF2-40B4-BE49-F238E27FC236}">
                <a16:creationId xmlns:a16="http://schemas.microsoft.com/office/drawing/2014/main" id="{89E1B41D-78D5-5CD6-67DF-4B11B9453D0F}"/>
              </a:ext>
            </a:extLst>
          </p:cNvPr>
          <p:cNvSpPr>
            <a:spLocks noGrp="1"/>
          </p:cNvSpPr>
          <p:nvPr>
            <p:ph type="sldNum" sz="quarter" idx="16"/>
          </p:nvPr>
        </p:nvSpPr>
        <p:spPr>
          <a:xfrm>
            <a:off x="11627219" y="6400800"/>
            <a:ext cx="429207" cy="365125"/>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97689440"/>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pic>
        <p:nvPicPr>
          <p:cNvPr id="3" name="Graphic 2">
            <a:extLst>
              <a:ext uri="{FF2B5EF4-FFF2-40B4-BE49-F238E27FC236}">
                <a16:creationId xmlns:a16="http://schemas.microsoft.com/office/drawing/2014/main" id="{832976E3-E745-9DF8-C3E3-53A778D95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6289" y="5760720"/>
            <a:ext cx="1005840" cy="1005840"/>
          </a:xfrm>
          <a:prstGeom prst="rect">
            <a:avLst/>
          </a:prstGeom>
        </p:spPr>
      </p:pic>
      <p:sp>
        <p:nvSpPr>
          <p:cNvPr id="8" name="Date Placeholder 7">
            <a:extLst>
              <a:ext uri="{FF2B5EF4-FFF2-40B4-BE49-F238E27FC236}">
                <a16:creationId xmlns:a16="http://schemas.microsoft.com/office/drawing/2014/main" id="{010F998E-EA6E-4E43-1727-F5C608095A82}"/>
              </a:ext>
            </a:extLst>
          </p:cNvPr>
          <p:cNvSpPr>
            <a:spLocks noGrp="1"/>
          </p:cNvSpPr>
          <p:nvPr>
            <p:ph type="dt" sz="half" idx="14"/>
          </p:nvPr>
        </p:nvSpPr>
        <p:spPr/>
        <p:txBody>
          <a:bodyPr/>
          <a:lstStyle/>
          <a:p>
            <a:fld id="{71D96880-2887-4E7D-BBD2-0B0C8A14708C}" type="datetime1">
              <a:rPr lang="en-US" smtClean="0"/>
              <a:t>9/2/25</a:t>
            </a:fld>
            <a:endParaRPr lang="en-US" dirty="0"/>
          </a:p>
        </p:txBody>
      </p:sp>
      <p:sp>
        <p:nvSpPr>
          <p:cNvPr id="9" name="Footer Placeholder 8">
            <a:extLst>
              <a:ext uri="{FF2B5EF4-FFF2-40B4-BE49-F238E27FC236}">
                <a16:creationId xmlns:a16="http://schemas.microsoft.com/office/drawing/2014/main" id="{0AA6E616-8EC3-D9A1-4DFB-5BDEBC779B39}"/>
              </a:ext>
            </a:extLst>
          </p:cNvPr>
          <p:cNvSpPr>
            <a:spLocks noGrp="1"/>
          </p:cNvSpPr>
          <p:nvPr>
            <p:ph type="ftr" sz="quarter" idx="15"/>
          </p:nvPr>
        </p:nvSpPr>
        <p:spPr/>
        <p:txBody>
          <a:bodyPr/>
          <a:lstStyle/>
          <a:p>
            <a:r>
              <a:rPr lang="en-US" dirty="0"/>
              <a:t>Shaping the future of our industry</a:t>
            </a:r>
          </a:p>
        </p:txBody>
      </p:sp>
      <p:sp>
        <p:nvSpPr>
          <p:cNvPr id="10" name="Slide Number Placeholder 9">
            <a:extLst>
              <a:ext uri="{FF2B5EF4-FFF2-40B4-BE49-F238E27FC236}">
                <a16:creationId xmlns:a16="http://schemas.microsoft.com/office/drawing/2014/main" id="{9FECFCDD-8971-579B-777D-53A85E6F1F7A}"/>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9728" y="1188720"/>
            <a:ext cx="8266176" cy="5605272"/>
          </a:xfrm>
        </p:spPr>
        <p:txBody>
          <a:bodyPr anchor="b" anchorCtr="0">
            <a:noAutofit/>
          </a:bodyPr>
          <a:lstStyle>
            <a:lvl1pPr marL="0" indent="0">
              <a:lnSpc>
                <a:spcPct val="80000"/>
              </a:lnSpc>
              <a:buNone/>
              <a:defRPr sz="5600" b="0" spc="-200" baseline="0"/>
            </a:lvl1pPr>
            <a:lvl2pPr marL="228600" indent="0">
              <a:lnSpc>
                <a:spcPct val="80000"/>
              </a:lnSpc>
              <a:buNone/>
              <a:defRPr sz="5600" b="0" spc="-200" baseline="0"/>
            </a:lvl2pPr>
            <a:lvl3pPr marL="457200" indent="0">
              <a:lnSpc>
                <a:spcPct val="80000"/>
              </a:lnSpc>
              <a:buNone/>
              <a:defRPr sz="5600" b="0" spc="-200" baseline="0"/>
            </a:lvl3pPr>
            <a:lvl4pPr marL="685800" indent="0">
              <a:lnSpc>
                <a:spcPct val="80000"/>
              </a:lnSpc>
              <a:buNone/>
              <a:defRPr sz="5600" b="0" spc="-200" baseline="0"/>
            </a:lvl4pPr>
            <a:lvl5pPr marL="914400" indent="0">
              <a:lnSpc>
                <a:spcPct val="80000"/>
              </a:lnSpc>
              <a:buNone/>
              <a:defRPr sz="5600" b="0" spc="-200" baseline="0"/>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4941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9728" y="2651760"/>
            <a:ext cx="8266176" cy="4142232"/>
          </a:xfrm>
        </p:spPr>
        <p:txBody>
          <a:bodyPr anchor="b">
            <a:noAutofit/>
          </a:bodyPr>
          <a:lstStyle>
            <a:lvl1pPr marL="0" indent="0">
              <a:lnSpc>
                <a:spcPct val="80000"/>
              </a:lnSpc>
              <a:buNone/>
              <a:defRPr sz="5600" b="0" spc="-200" baseline="0"/>
            </a:lvl1pPr>
            <a:lvl2pPr marL="228600" indent="0">
              <a:lnSpc>
                <a:spcPct val="80000"/>
              </a:lnSpc>
              <a:buNone/>
              <a:defRPr sz="5600" b="0" spc="-200" baseline="0"/>
            </a:lvl2pPr>
            <a:lvl3pPr marL="457200" indent="0">
              <a:lnSpc>
                <a:spcPct val="80000"/>
              </a:lnSpc>
              <a:buNone/>
              <a:defRPr sz="5600" b="0" spc="-200" baseline="0"/>
            </a:lvl3pPr>
            <a:lvl4pPr marL="685800" indent="0">
              <a:lnSpc>
                <a:spcPct val="80000"/>
              </a:lnSpc>
              <a:buNone/>
              <a:defRPr sz="5600" b="0" spc="-200" baseline="0"/>
            </a:lvl4pPr>
            <a:lvl5pPr marL="914400" indent="0">
              <a:lnSpc>
                <a:spcPct val="80000"/>
              </a:lnSpc>
              <a:buNone/>
              <a:defRPr sz="5600" b="0" spc="-200" baseline="0"/>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9B8B884C-311F-A563-377C-6EBE47822774}"/>
              </a:ext>
            </a:extLst>
          </p:cNvPr>
          <p:cNvSpPr/>
          <p:nvPr userDrawn="1"/>
        </p:nvSpPr>
        <p:spPr>
          <a:xfrm>
            <a:off x="7277270" y="0"/>
            <a:ext cx="4914730" cy="4914730"/>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02F09180-2668-03E9-3E5B-E24359E2B7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6289" y="4425163"/>
            <a:ext cx="1005840" cy="1005840"/>
          </a:xfrm>
          <a:prstGeom prst="rect">
            <a:avLst/>
          </a:prstGeom>
        </p:spPr>
      </p:pic>
    </p:spTree>
    <p:extLst>
      <p:ext uri="{BB962C8B-B14F-4D97-AF65-F5344CB8AC3E}">
        <p14:creationId xmlns:p14="http://schemas.microsoft.com/office/powerpoint/2010/main" val="17596521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9F5324-9AB0-314B-31EA-61D0699504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93080" y="5753627"/>
            <a:ext cx="1005840" cy="1005840"/>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962912" y="626364"/>
            <a:ext cx="8266176" cy="5605272"/>
          </a:xfrm>
        </p:spPr>
        <p:txBody>
          <a:bodyPr anchor="ctr" anchorCtr="0">
            <a:noAutofit/>
          </a:bodyPr>
          <a:lstStyle>
            <a:lvl1pPr marL="0" indent="0">
              <a:lnSpc>
                <a:spcPct val="80000"/>
              </a:lnSpc>
              <a:buNone/>
              <a:defRPr sz="5600" b="0" spc="-200" baseline="0"/>
            </a:lvl1pPr>
            <a:lvl2pPr marL="228600" indent="0">
              <a:lnSpc>
                <a:spcPct val="80000"/>
              </a:lnSpc>
              <a:buNone/>
              <a:defRPr sz="5600" b="0" spc="-200" baseline="0"/>
            </a:lvl2pPr>
            <a:lvl3pPr marL="457200" indent="0">
              <a:lnSpc>
                <a:spcPct val="80000"/>
              </a:lnSpc>
              <a:buNone/>
              <a:defRPr sz="5600" b="0" spc="-200" baseline="0"/>
            </a:lvl3pPr>
            <a:lvl4pPr marL="685800" indent="0">
              <a:lnSpc>
                <a:spcPct val="80000"/>
              </a:lnSpc>
              <a:buNone/>
              <a:defRPr sz="5600" b="0" spc="-200" baseline="0"/>
            </a:lvl4pPr>
            <a:lvl5pPr marL="914400" indent="0">
              <a:lnSpc>
                <a:spcPct val="80000"/>
              </a:lnSpc>
              <a:buNone/>
              <a:defRPr sz="5600" b="0" spc="-200" baseline="0"/>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48480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DC095FD-8C32-C2DB-3F1D-105AFD1518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93080" y="457200"/>
            <a:ext cx="1005840" cy="1005840"/>
          </a:xfrm>
          <a:prstGeom prst="rect">
            <a:avLst/>
          </a:prstGeom>
        </p:spPr>
      </p:pic>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760720"/>
            <a:ext cx="8970264" cy="466344"/>
          </a:xfrm>
        </p:spPr>
        <p:txBody>
          <a:bodyPr anchor="ctr">
            <a:normAutofit/>
          </a:bodyPr>
          <a:lstStyle>
            <a:lvl1pPr algn="ctr">
              <a:lnSpc>
                <a:spcPct val="80000"/>
              </a:lnSpc>
              <a:defRPr sz="2000" spc="0" baseline="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600200"/>
            <a:ext cx="9198864" cy="3657600"/>
          </a:xfrm>
        </p:spPr>
        <p:txBody>
          <a:bodyPr anchor="ctr">
            <a:normAutofit/>
          </a:bodyPr>
          <a:lstStyle>
            <a:lvl1pPr marL="164592" indent="-164592" algn="ctr">
              <a:lnSpc>
                <a:spcPct val="80000"/>
              </a:lnSpc>
              <a:spcBef>
                <a:spcPts val="0"/>
              </a:spcBef>
              <a:buNone/>
              <a:defRPr sz="5600" spc="-200" baseline="0">
                <a:latin typeface="+mj-lt"/>
              </a:defRPr>
            </a:lvl1pPr>
          </a:lstStyle>
          <a:p>
            <a:pPr lvl="0"/>
            <a:r>
              <a:rPr lang="en-US" dirty="0"/>
              <a:t>Click to add Quote</a:t>
            </a:r>
          </a:p>
        </p:txBody>
      </p:sp>
    </p:spTree>
    <p:extLst>
      <p:ext uri="{BB962C8B-B14F-4D97-AF65-F5344CB8AC3E}">
        <p14:creationId xmlns:p14="http://schemas.microsoft.com/office/powerpoint/2010/main" val="9075703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2">
    <p:bg>
      <p:bgRef idx="1001">
        <a:schemeClr val="bg1"/>
      </p:bgRef>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84CE384-B29D-F2CE-AAA2-9F696214E5C3}"/>
              </a:ext>
            </a:extLst>
          </p:cNvPr>
          <p:cNvSpPr/>
          <p:nvPr userDrawn="1"/>
        </p:nvSpPr>
        <p:spPr>
          <a:xfrm>
            <a:off x="7277270" y="1943270"/>
            <a:ext cx="4914730" cy="4914730"/>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4E0946D8-30A5-B84D-F1D0-0DB66CAAB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6289" y="168175"/>
            <a:ext cx="1005840" cy="1005840"/>
          </a:xfrm>
          <a:prstGeom prst="rect">
            <a:avLst/>
          </a:prstGeom>
        </p:spPr>
      </p:pic>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09728" y="6339504"/>
            <a:ext cx="9043416" cy="466344"/>
          </a:xfrm>
        </p:spPr>
        <p:txBody>
          <a:bodyPr anchor="ctr">
            <a:normAutofit/>
          </a:bodyPr>
          <a:lstStyle>
            <a:lvl1pPr>
              <a:lnSpc>
                <a:spcPct val="80000"/>
              </a:lnSpc>
              <a:defRPr sz="2000" cap="none" spc="0" baseline="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09728" y="188122"/>
            <a:ext cx="9198864" cy="3291840"/>
          </a:xfrm>
        </p:spPr>
        <p:txBody>
          <a:bodyPr anchor="t" anchorCtr="0">
            <a:normAutofit/>
          </a:bodyPr>
          <a:lstStyle>
            <a:lvl1pPr marL="164592" indent="-164592">
              <a:lnSpc>
                <a:spcPct val="80000"/>
              </a:lnSpc>
              <a:spcBef>
                <a:spcPts val="0"/>
              </a:spcBef>
              <a:buNone/>
              <a:defRPr sz="5600" spc="-200" baseline="0">
                <a:latin typeface="+mj-lt"/>
              </a:defRPr>
            </a:lvl1pPr>
          </a:lstStyle>
          <a:p>
            <a:pPr lvl="0"/>
            <a:r>
              <a:rPr lang="en-US" dirty="0"/>
              <a:t>Click to add Quote</a:t>
            </a:r>
          </a:p>
        </p:txBody>
      </p:sp>
    </p:spTree>
    <p:extLst>
      <p:ext uri="{BB962C8B-B14F-4D97-AF65-F5344CB8AC3E}">
        <p14:creationId xmlns:p14="http://schemas.microsoft.com/office/powerpoint/2010/main" val="889215635"/>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1BC50BE-AB5B-8BDE-7DBB-C903EDD6FB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33758" y="230006"/>
            <a:ext cx="731520" cy="731520"/>
          </a:xfrm>
          <a:prstGeom prst="rect">
            <a:avLst/>
          </a:prstGeom>
        </p:spPr>
      </p:pic>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37160" y="5669280"/>
            <a:ext cx="8805672" cy="466344"/>
          </a:xfrm>
        </p:spPr>
        <p:txBody>
          <a:bodyPr anchor="ctr">
            <a:normAutofit/>
          </a:bodyPr>
          <a:lstStyle>
            <a:lvl1pPr>
              <a:lnSpc>
                <a:spcPct val="80000"/>
              </a:lnSpc>
              <a:defRPr sz="2000" spc="0" baseline="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09728" y="1097280"/>
            <a:ext cx="8961120" cy="3474720"/>
          </a:xfrm>
        </p:spPr>
        <p:txBody>
          <a:bodyPr anchor="ctr">
            <a:normAutofit/>
          </a:bodyPr>
          <a:lstStyle>
            <a:lvl1pPr marL="164592" indent="-164592">
              <a:lnSpc>
                <a:spcPct val="80000"/>
              </a:lnSpc>
              <a:spcBef>
                <a:spcPts val="0"/>
              </a:spcBef>
              <a:buNone/>
              <a:defRPr sz="5600" spc="-200" baseline="0">
                <a:solidFill>
                  <a:schemeClr val="tx1"/>
                </a:solidFill>
                <a:latin typeface="+mj-lt"/>
              </a:defRPr>
            </a:lvl1pPr>
          </a:lstStyle>
          <a:p>
            <a:pPr lvl="0"/>
            <a:r>
              <a:rPr lang="en-US" dirty="0"/>
              <a:t>Click to add Quote</a:t>
            </a:r>
          </a:p>
        </p:txBody>
      </p:sp>
    </p:spTree>
    <p:extLst>
      <p:ext uri="{BB962C8B-B14F-4D97-AF65-F5344CB8AC3E}">
        <p14:creationId xmlns:p14="http://schemas.microsoft.com/office/powerpoint/2010/main" val="445488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Picture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7" y="5660571"/>
            <a:ext cx="9144000" cy="1196890"/>
          </a:xfrm>
        </p:spPr>
        <p:txBody>
          <a:bodyPr anchor="b">
            <a:normAutofit/>
          </a:bodyPr>
          <a:lstStyle>
            <a:lvl1pPr algn="l">
              <a:defRPr sz="56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28217C9D-487D-9CA3-0848-36BD988611BC}"/>
              </a:ext>
            </a:extLst>
          </p:cNvPr>
          <p:cNvSpPr>
            <a:spLocks noGrp="1"/>
          </p:cNvSpPr>
          <p:nvPr>
            <p:ph type="subTitle" idx="1"/>
          </p:nvPr>
        </p:nvSpPr>
        <p:spPr>
          <a:xfrm>
            <a:off x="9601200" y="5942862"/>
            <a:ext cx="2471058" cy="773624"/>
          </a:xfrm>
        </p:spPr>
        <p:txBody>
          <a:bodyPr anchor="b" anchorCtr="0">
            <a:normAutofit/>
          </a:bodyPr>
          <a:lstStyle>
            <a:lvl1pPr marL="0" indent="0" algn="r">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Picture Placeholder 10">
            <a:extLst>
              <a:ext uri="{FF2B5EF4-FFF2-40B4-BE49-F238E27FC236}">
                <a16:creationId xmlns:a16="http://schemas.microsoft.com/office/drawing/2014/main" id="{9BEE065B-EAB0-79D1-48A3-D7807B360D31}"/>
              </a:ext>
            </a:extLst>
          </p:cNvPr>
          <p:cNvSpPr>
            <a:spLocks noGrp="1"/>
          </p:cNvSpPr>
          <p:nvPr>
            <p:ph type="pic" sz="quarter" idx="14"/>
          </p:nvPr>
        </p:nvSpPr>
        <p:spPr>
          <a:xfrm>
            <a:off x="0" y="0"/>
            <a:ext cx="12191999" cy="5425440"/>
          </a:xfrm>
          <a:blipFill dpi="0" rotWithShape="1">
            <a:blip r:embed="rId2">
              <a:alphaModFix amt="60000"/>
            </a:blip>
            <a:srcRect/>
            <a:stretch>
              <a:fillRect/>
            </a:stretch>
          </a:blipFill>
        </p:spPr>
        <p:txBody>
          <a:bodyPr/>
          <a:lstStyle/>
          <a:p>
            <a:endParaRPr lang="en-US" dirty="0"/>
          </a:p>
        </p:txBody>
      </p:sp>
    </p:spTree>
    <p:extLst>
      <p:ext uri="{BB962C8B-B14F-4D97-AF65-F5344CB8AC3E}">
        <p14:creationId xmlns:p14="http://schemas.microsoft.com/office/powerpoint/2010/main" val="35900897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37159" y="5284269"/>
            <a:ext cx="7462853" cy="1443156"/>
          </a:xfrm>
        </p:spPr>
        <p:txBody>
          <a:bodyPr anchor="b" anchorCtr="0">
            <a:normAutofit/>
          </a:bodyPr>
          <a:lstStyle>
            <a:lvl1pPr>
              <a:lnSpc>
                <a:spcPct val="120000"/>
              </a:lnSpc>
              <a:defRPr sz="1600" spc="0" baseline="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09728" y="179177"/>
            <a:ext cx="7490285" cy="5029200"/>
          </a:xfrm>
        </p:spPr>
        <p:txBody>
          <a:bodyPr anchor="t" anchorCtr="0">
            <a:normAutofit/>
          </a:bodyPr>
          <a:lstStyle>
            <a:lvl1pPr marL="164592" indent="-164592">
              <a:lnSpc>
                <a:spcPct val="80000"/>
              </a:lnSpc>
              <a:spcBef>
                <a:spcPts val="0"/>
              </a:spcBef>
              <a:buNone/>
              <a:defRPr sz="5600" spc="-200" baseline="0">
                <a:latin typeface="+mj-lt"/>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7680959" y="6400800"/>
            <a:ext cx="3840480" cy="365125"/>
          </a:xfrm>
        </p:spPr>
        <p:txBody>
          <a:bodyPr/>
          <a:lstStyle/>
          <a:p>
            <a:r>
              <a:rPr lang="en-US" dirty="0"/>
              <a:t>Shaping the future of our industry</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627219" y="6400800"/>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691005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002866" y="5117083"/>
            <a:ext cx="6053559" cy="1618489"/>
          </a:xfrm>
        </p:spPr>
        <p:txBody>
          <a:bodyPr anchor="b" anchorCtr="0">
            <a:normAutofit/>
          </a:bodyPr>
          <a:lstStyle>
            <a:lvl1pPr>
              <a:lnSpc>
                <a:spcPct val="80000"/>
              </a:lnSpc>
              <a:defRPr sz="2000" spc="0" baseline="0">
                <a:solidFill>
                  <a:schemeClr val="tx1"/>
                </a:solidFill>
                <a:latin typeface="+mn-lt"/>
              </a:defRPr>
            </a:lvl1pPr>
          </a:lstStyle>
          <a:p>
            <a:r>
              <a:rPr lang="en-US" dirty="0"/>
              <a:t>Quote Author</a:t>
            </a:r>
          </a:p>
        </p:txBody>
      </p:sp>
      <p:pic>
        <p:nvPicPr>
          <p:cNvPr id="3" name="Graphic 2">
            <a:extLst>
              <a:ext uri="{FF2B5EF4-FFF2-40B4-BE49-F238E27FC236}">
                <a16:creationId xmlns:a16="http://schemas.microsoft.com/office/drawing/2014/main" id="{7B90859F-C81D-2CBA-0268-040BF6276E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461" y="5902452"/>
            <a:ext cx="731520" cy="731520"/>
          </a:xfrm>
          <a:prstGeom prst="rect">
            <a:avLst/>
          </a:prstGeom>
        </p:spPr>
      </p:pic>
      <p:sp>
        <p:nvSpPr>
          <p:cNvPr id="8" name="Footer Placeholder 7">
            <a:extLst>
              <a:ext uri="{FF2B5EF4-FFF2-40B4-BE49-F238E27FC236}">
                <a16:creationId xmlns:a16="http://schemas.microsoft.com/office/drawing/2014/main" id="{8722129D-A009-1048-F4CC-0DD22291EAAA}"/>
              </a:ext>
            </a:extLst>
          </p:cNvPr>
          <p:cNvSpPr>
            <a:spLocks noGrp="1"/>
          </p:cNvSpPr>
          <p:nvPr>
            <p:ph type="ftr" sz="quarter" idx="15"/>
          </p:nvPr>
        </p:nvSpPr>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F511AB8E-654D-449F-FE27-9EE3329DE084}"/>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5967194" y="1040130"/>
            <a:ext cx="6089232" cy="3694174"/>
          </a:xfrm>
        </p:spPr>
        <p:txBody>
          <a:bodyPr anchor="b" anchorCtr="0">
            <a:normAutofit/>
          </a:bodyPr>
          <a:lstStyle>
            <a:lvl1pPr marL="164592" indent="-164592">
              <a:lnSpc>
                <a:spcPct val="80000"/>
              </a:lnSpc>
              <a:spcBef>
                <a:spcPts val="0"/>
              </a:spcBef>
              <a:buNone/>
              <a:defRPr sz="5600" spc="-200" baseline="0">
                <a:solidFill>
                  <a:schemeClr val="tx1"/>
                </a:solidFill>
                <a:latin typeface="+mj-lt"/>
              </a:defRPr>
            </a:lvl1pPr>
          </a:lstStyle>
          <a:p>
            <a:pPr lvl="0"/>
            <a:r>
              <a:rPr lang="en-US" dirty="0"/>
              <a:t>Click to add Quote</a:t>
            </a:r>
          </a:p>
        </p:txBody>
      </p:sp>
    </p:spTree>
    <p:extLst>
      <p:ext uri="{BB962C8B-B14F-4D97-AF65-F5344CB8AC3E}">
        <p14:creationId xmlns:p14="http://schemas.microsoft.com/office/powerpoint/2010/main" val="15308935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728" y="1005840"/>
            <a:ext cx="10741152" cy="1132258"/>
          </a:xfrm>
        </p:spPr>
        <p:txBody>
          <a:bodyPr/>
          <a:lstStyle/>
          <a:p>
            <a:r>
              <a:rPr lang="en-US" dirty="0"/>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ABE2C26-75B3-4C8F-A524-DF1C4CACA0D5}" type="datetime1">
              <a:rPr lang="en-US" smtClean="0"/>
              <a:t>9/2/25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Shaping the future of our industry</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109728" y="228600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675120" y="228600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3004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109728" y="836956"/>
            <a:ext cx="10745788" cy="1143292"/>
          </a:xfrm>
        </p:spPr>
        <p:txBody>
          <a:bodyPr/>
          <a:lstStyle/>
          <a:p>
            <a:r>
              <a:rPr lang="en-US" dirty="0"/>
              <a:t>Click to edit Master title style</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0DDB39C4-A47B-40FF-9538-86AD7C2D9C69}" type="datetime1">
              <a:rPr lang="en-US" smtClean="0"/>
              <a:t>9/2/25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Shaping the future of our industry</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109728" y="2086805"/>
            <a:ext cx="5157787" cy="559834"/>
          </a:xfrm>
        </p:spPr>
        <p:txBody>
          <a:bodyPr anchor="b">
            <a:normAutofit/>
          </a:bodyPr>
          <a:lstStyle>
            <a:lvl1pPr marL="0" indent="0">
              <a:lnSpc>
                <a:spcPct val="90000"/>
              </a:lnSpc>
              <a:buNone/>
              <a:defRPr sz="18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675120" y="2086805"/>
            <a:ext cx="5183188" cy="559834"/>
          </a:xfrm>
        </p:spPr>
        <p:txBody>
          <a:bodyPr anchor="b">
            <a:normAutofit/>
          </a:bodyPr>
          <a:lstStyle>
            <a:lvl1pPr marL="0" indent="0">
              <a:lnSpc>
                <a:spcPct val="90000"/>
              </a:lnSpc>
              <a:buNone/>
              <a:defRPr sz="18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109728" y="267716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675120" y="267716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9575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11325" y="1005840"/>
            <a:ext cx="10653578" cy="113225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40CC357C-8952-4D95-B5A3-A1B4C8EE3913}" type="datetime1">
              <a:rPr lang="en-US" smtClean="0"/>
              <a:t>9/2/25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Shaping the future of our industry</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62871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3E18D2D-C3A8-4A66-A98A-C7AEF9ABBCA1}" type="datetime1">
              <a:rPr lang="en-US" smtClean="0"/>
              <a:t>9/2/25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Shaping the future of our industry</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378500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11325" y="1005205"/>
            <a:ext cx="3595634" cy="1757505"/>
          </a:xfrm>
        </p:spPr>
        <p:txBody>
          <a:bodyPr anchor="t">
            <a:noAutofit/>
          </a:bodyPr>
          <a:lstStyle>
            <a:lvl1pPr>
              <a:defRPr sz="5600"/>
            </a:lvl1pPr>
          </a:lstStyle>
          <a:p>
            <a:r>
              <a:rPr lang="en-US" dirty="0"/>
              <a:t>Click to edit Master title style</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D62BC04A-62E7-410C-9DF4-AE519183FC48}" type="datetime1">
              <a:rPr lang="en-US" smtClean="0"/>
              <a:t>9/2/25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5134707" y="109728"/>
            <a:ext cx="5303520" cy="365125"/>
          </a:xfrm>
        </p:spPr>
        <p:txBody>
          <a:bodyPr/>
          <a:lstStyle/>
          <a:p>
            <a:r>
              <a:rPr lang="en-US" dirty="0"/>
              <a:t>Shaping the future of our industry</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11325" y="2762710"/>
            <a:ext cx="3595634" cy="399326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1005840"/>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6749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600" y="1181490"/>
            <a:ext cx="5986399" cy="5676510"/>
          </a:xfrm>
        </p:spPr>
        <p:txBody>
          <a:bodyPr anchor="b">
            <a:noAutofit/>
          </a:bodyPr>
          <a:lstStyle>
            <a:lvl1pPr>
              <a:defRPr sz="56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37160" y="182880"/>
            <a:ext cx="4572000" cy="731520"/>
          </a:xfrm>
        </p:spPr>
        <p:txBody>
          <a:bodyPr>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0">
            <a:extLst>
              <a:ext uri="{FF2B5EF4-FFF2-40B4-BE49-F238E27FC236}">
                <a16:creationId xmlns:a16="http://schemas.microsoft.com/office/drawing/2014/main" id="{08FD5A0C-3984-4E77-6D88-7812D8F2B191}"/>
              </a:ext>
            </a:extLst>
          </p:cNvPr>
          <p:cNvSpPr>
            <a:spLocks noGrp="1"/>
          </p:cNvSpPr>
          <p:nvPr>
            <p:ph type="pic" sz="quarter" idx="13"/>
          </p:nvPr>
        </p:nvSpPr>
        <p:spPr>
          <a:xfrm>
            <a:off x="6296626" y="0"/>
            <a:ext cx="5895374" cy="6858000"/>
          </a:xfrm>
          <a:blipFill dpi="0" rotWithShape="1">
            <a:blip r:embed="rId2">
              <a:alphaModFix amt="60000"/>
            </a:blip>
            <a:srcRect/>
            <a:stretch>
              <a:fillRect/>
            </a:stretch>
          </a:blipFill>
        </p:spPr>
        <p:txBody>
          <a:bodyPr/>
          <a:lstStyle/>
          <a:p>
            <a:endParaRPr lang="en-US" dirty="0"/>
          </a:p>
        </p:txBody>
      </p:sp>
      <p:pic>
        <p:nvPicPr>
          <p:cNvPr id="8" name="Graphic 7">
            <a:extLst>
              <a:ext uri="{FF2B5EF4-FFF2-40B4-BE49-F238E27FC236}">
                <a16:creationId xmlns:a16="http://schemas.microsoft.com/office/drawing/2014/main" id="{A4D56FA5-6B2C-25FC-5C75-51C0FD7A085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81512" y="224984"/>
            <a:ext cx="731520" cy="731520"/>
          </a:xfrm>
          <a:prstGeom prst="rect">
            <a:avLst/>
          </a:prstGeom>
        </p:spPr>
      </p:pic>
    </p:spTree>
    <p:extLst>
      <p:ext uri="{BB962C8B-B14F-4D97-AF65-F5344CB8AC3E}">
        <p14:creationId xmlns:p14="http://schemas.microsoft.com/office/powerpoint/2010/main" val="2279494385"/>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1847088"/>
            <a:ext cx="7342307" cy="1133856"/>
          </a:xfrm>
        </p:spPr>
        <p:txBody>
          <a:bodyPr anchor="b">
            <a:noAutofit/>
          </a:bodyPr>
          <a:lstStyle>
            <a:lvl1pPr>
              <a:defRPr sz="5600"/>
            </a:lvl1pPr>
          </a:lstStyle>
          <a:p>
            <a:r>
              <a:rPr lang="en-US" dirty="0"/>
              <a:t>Click to edit Master title style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BE577C5-6C81-4314-970E-947A1343E2E6}" type="datetime1">
              <a:rPr lang="en-US" smtClean="0"/>
              <a:t>9/2/25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09728"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494558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1627318"/>
            <a:ext cx="8430767" cy="1842020"/>
          </a:xfrm>
        </p:spPr>
        <p:txBody>
          <a:bodyPr anchor="b">
            <a:noAutofit/>
          </a:bodyPr>
          <a:lstStyle>
            <a:lvl1pPr>
              <a:defRPr sz="5600"/>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78B2687-D4AF-44F6-B6FA-687A60D6796A}" type="datetime1">
              <a:rPr lang="en-US" smtClean="0"/>
              <a:t>9/2/25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09728" y="3622674"/>
            <a:ext cx="8430639" cy="1279615"/>
          </a:xfrm>
        </p:spPr>
        <p:txBody>
          <a:bodyPr>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422037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Picture and Da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5032197"/>
            <a:ext cx="10683240" cy="1814597"/>
          </a:xfrm>
        </p:spPr>
        <p:txBody>
          <a:bodyPr anchor="b">
            <a:normAutofit/>
          </a:bodyPr>
          <a:lstStyle>
            <a:lvl1pPr algn="l">
              <a:defRPr sz="5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3582" y="4184423"/>
            <a:ext cx="5086118" cy="480373"/>
          </a:xfrm>
        </p:spPr>
        <p:txBody>
          <a:bodyPr anchor="t" anchorCtr="0">
            <a:normAutofit/>
          </a:bodyPr>
          <a:lstStyle>
            <a:lvl1pPr marL="0" indent="0" algn="l">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Picture Placeholder 10">
            <a:extLst>
              <a:ext uri="{FF2B5EF4-FFF2-40B4-BE49-F238E27FC236}">
                <a16:creationId xmlns:a16="http://schemas.microsoft.com/office/drawing/2014/main" id="{C58F7861-05FC-CC70-0C94-F3BAE39E54EB}"/>
              </a:ext>
            </a:extLst>
          </p:cNvPr>
          <p:cNvSpPr>
            <a:spLocks noGrp="1"/>
          </p:cNvSpPr>
          <p:nvPr>
            <p:ph type="pic" sz="quarter" idx="13"/>
          </p:nvPr>
        </p:nvSpPr>
        <p:spPr>
          <a:xfrm>
            <a:off x="-1" y="0"/>
            <a:ext cx="12192000" cy="4000500"/>
          </a:xfrm>
          <a:blipFill dpi="0" rotWithShape="1">
            <a:blip r:embed="rId2">
              <a:alphaModFix amt="60000"/>
            </a:blip>
            <a:srcRect/>
            <a:stretch>
              <a:fillRect t="-218" b="218"/>
            </a:stretch>
          </a:blipFill>
        </p:spPr>
        <p:txBody>
          <a:bodyPr/>
          <a:lstStyle/>
          <a:p>
            <a:r>
              <a:rPr lang="en-US" dirty="0"/>
              <a:t>Click icon to add picture</a:t>
            </a:r>
          </a:p>
        </p:txBody>
      </p:sp>
      <p:pic>
        <p:nvPicPr>
          <p:cNvPr id="4" name="Graphic 3">
            <a:extLst>
              <a:ext uri="{FF2B5EF4-FFF2-40B4-BE49-F238E27FC236}">
                <a16:creationId xmlns:a16="http://schemas.microsoft.com/office/drawing/2014/main" id="{94CFF3B0-895D-60C4-CB96-5BF3CBA345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956289" y="5753627"/>
            <a:ext cx="1005840" cy="1005840"/>
          </a:xfrm>
          <a:prstGeom prst="rect">
            <a:avLst/>
          </a:prstGeom>
        </p:spPr>
      </p:pic>
      <p:sp>
        <p:nvSpPr>
          <p:cNvPr id="8" name="Text Placeholder 7">
            <a:extLst>
              <a:ext uri="{FF2B5EF4-FFF2-40B4-BE49-F238E27FC236}">
                <a16:creationId xmlns:a16="http://schemas.microsoft.com/office/drawing/2014/main" id="{11837CCC-4341-C0BA-0887-EAECDEF9BF39}"/>
              </a:ext>
            </a:extLst>
          </p:cNvPr>
          <p:cNvSpPr>
            <a:spLocks noGrp="1"/>
          </p:cNvSpPr>
          <p:nvPr>
            <p:ph type="body" sz="quarter" idx="15"/>
          </p:nvPr>
        </p:nvSpPr>
        <p:spPr>
          <a:xfrm>
            <a:off x="5381981" y="4184423"/>
            <a:ext cx="3494314" cy="480373"/>
          </a:xfrm>
        </p:spPr>
        <p:txBody>
          <a:bodyPr/>
          <a:lstStyle/>
          <a:p>
            <a:pPr lvl="0"/>
            <a:r>
              <a:rPr lang="en-US" dirty="0"/>
              <a:t>Click to edit Master text styles</a:t>
            </a:r>
          </a:p>
        </p:txBody>
      </p:sp>
    </p:spTree>
    <p:extLst>
      <p:ext uri="{BB962C8B-B14F-4D97-AF65-F5344CB8AC3E}">
        <p14:creationId xmlns:p14="http://schemas.microsoft.com/office/powerpoint/2010/main" val="20288764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clusion 3">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2821B14-72A5-C6D7-EF14-887B89D040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11235399" y="5899743"/>
            <a:ext cx="731520" cy="73152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9728" y="3566159"/>
            <a:ext cx="5517349" cy="3130063"/>
          </a:xfrm>
        </p:spPr>
        <p:txBody>
          <a:bodyPr anchor="t" anchorCtr="0">
            <a:noAutofit/>
          </a:bodyPr>
          <a:lstStyle>
            <a:lvl1pPr>
              <a:defRPr sz="5600"/>
            </a:lvl1pPr>
          </a:lstStyle>
          <a:p>
            <a:r>
              <a:rPr lang="en-US" dirty="0"/>
              <a:t>Click to edit Master title style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29CC735-3864-4957-BF90-C675D06BA841}" type="datetime1">
              <a:rPr lang="en-US" smtClean="0"/>
              <a:t>9/2/25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971033" y="3566160"/>
            <a:ext cx="5024070" cy="2190297"/>
          </a:xfrm>
        </p:spPr>
        <p:txBody>
          <a:bodyPr>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762932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9728" y="1098361"/>
            <a:ext cx="7478991" cy="3635797"/>
          </a:xfrm>
        </p:spPr>
        <p:txBody>
          <a:bodyPr anchor="t">
            <a:normAutofit/>
          </a:bodyPr>
          <a:lstStyle>
            <a:lvl1pPr algn="l">
              <a:defRPr sz="5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7160" y="5173140"/>
            <a:ext cx="6655522" cy="1545336"/>
          </a:xfrm>
        </p:spPr>
        <p:txBody>
          <a:bodyPr anchor="b">
            <a:normAutofit/>
          </a:bodyPr>
          <a:lstStyle>
            <a:lvl1pPr marL="0" indent="0" algn="l">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BF097A10-1365-4298-BCFB-A89E8226FC7A}" type="datetime1">
              <a:rPr lang="en-US" smtClean="0"/>
              <a:t>9/2/25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Shaping the future of our industry</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367089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1440" y="1091983"/>
            <a:ext cx="7876287" cy="3592629"/>
          </a:xfrm>
        </p:spPr>
        <p:txBody>
          <a:bodyPr anchor="b">
            <a:normAutofit/>
          </a:bodyPr>
          <a:lstStyle>
            <a:lvl1pPr algn="l">
              <a:defRPr sz="5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5854" y="4854882"/>
            <a:ext cx="7375466" cy="1014984"/>
          </a:xfrm>
        </p:spPr>
        <p:txBody>
          <a:bodyPr anchor="t">
            <a:normAutofit/>
          </a:bodyPr>
          <a:lstStyle>
            <a:lvl1pPr marL="0" indent="0" algn="l">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FD66CAF2-4ACC-400C-8AB1-D2F5D7E42D16}" type="datetime1">
              <a:rPr lang="en-US" smtClean="0"/>
              <a:t>9/2/25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Shaping the future of our industry</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9097956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9035" y="110364"/>
            <a:ext cx="3494314" cy="365125"/>
          </a:xfrm>
          <a:prstGeom prst="rect">
            <a:avLst/>
          </a:prstGeom>
        </p:spPr>
        <p:txBody>
          <a:bodyPr vert="horz" lIns="91440" tIns="45720" rIns="91440" bIns="45720" rtlCol="0" anchor="ctr"/>
          <a:lstStyle>
            <a:lvl1pPr algn="l">
              <a:lnSpc>
                <a:spcPct val="80000"/>
              </a:lnSpc>
              <a:defRPr sz="1000">
                <a:solidFill>
                  <a:schemeClr val="tx1"/>
                </a:solidFill>
                <a:latin typeface="+mn-lt"/>
              </a:defRPr>
            </a:lvl1pPr>
          </a:lstStyle>
          <a:p>
            <a:fld id="{37426DD9-A454-4A8A-833C-23D835E03487}" type="datetime1">
              <a:rPr lang="en-US" smtClean="0"/>
              <a:t>9/2/25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5967194" y="110364"/>
            <a:ext cx="5303520" cy="365125"/>
          </a:xfrm>
          <a:prstGeom prst="rect">
            <a:avLst/>
          </a:prstGeom>
        </p:spPr>
        <p:txBody>
          <a:bodyPr vert="horz" lIns="91440" tIns="45720" rIns="91440" bIns="45720" rtlCol="0" anchor="ctr"/>
          <a:lstStyle>
            <a:lvl1pPr algn="l">
              <a:lnSpc>
                <a:spcPct val="80000"/>
              </a:lnSpc>
              <a:defRPr sz="1000">
                <a:solidFill>
                  <a:schemeClr val="tx1"/>
                </a:solidFill>
                <a:latin typeface="+mn-lt"/>
              </a:defRPr>
            </a:lvl1pPr>
          </a:lstStyle>
          <a:p>
            <a:r>
              <a:rPr lang="en-US" dirty="0"/>
              <a:t>Shaping the future of our industry</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27219" y="110364"/>
            <a:ext cx="429207" cy="365125"/>
          </a:xfrm>
          <a:prstGeom prst="rect">
            <a:avLst/>
          </a:prstGeom>
        </p:spPr>
        <p:txBody>
          <a:bodyPr vert="horz" lIns="91440" tIns="45720" rIns="91440" bIns="45720" rtlCol="0" anchor="ctr"/>
          <a:lstStyle>
            <a:lvl1pPr algn="r">
              <a:lnSpc>
                <a:spcPct val="80000"/>
              </a:lnSpc>
              <a:defRPr sz="1000">
                <a:solidFill>
                  <a:schemeClr val="tx1"/>
                </a:solidFill>
                <a:latin typeface="+mn-lt"/>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653949"/>
      </p:ext>
    </p:extLst>
  </p:cSld>
  <p:clrMap bg1="lt1" tx1="dk1" bg2="lt2" tx2="dk2" accent1="accent1" accent2="accent2" accent3="accent3" accent4="accent4" accent5="accent5" accent6="accent6" hlink="hlink" folHlink="folHlink"/>
  <p:sldLayoutIdLst>
    <p:sldLayoutId id="2147483783" r:id="rId1"/>
    <p:sldLayoutId id="2147483851" r:id="rId2"/>
    <p:sldLayoutId id="2147483784" r:id="rId3"/>
    <p:sldLayoutId id="2147483785" r:id="rId4"/>
    <p:sldLayoutId id="2147483831" r:id="rId5"/>
    <p:sldLayoutId id="2147483837" r:id="rId6"/>
    <p:sldLayoutId id="2147483852" r:id="rId7"/>
    <p:sldLayoutId id="2147483786" r:id="rId8"/>
    <p:sldLayoutId id="2147483787" r:id="rId9"/>
    <p:sldLayoutId id="2147483788" r:id="rId10"/>
    <p:sldLayoutId id="2147483789" r:id="rId11"/>
    <p:sldLayoutId id="2147483832" r:id="rId12"/>
    <p:sldLayoutId id="2147483835" r:id="rId13"/>
    <p:sldLayoutId id="2147483836" r:id="rId14"/>
    <p:sldLayoutId id="2147483790" r:id="rId15"/>
    <p:sldLayoutId id="2147483838" r:id="rId16"/>
    <p:sldLayoutId id="2147483791" r:id="rId17"/>
    <p:sldLayoutId id="2147483839" r:id="rId18"/>
    <p:sldLayoutId id="2147483792" r:id="rId19"/>
    <p:sldLayoutId id="2147483793" r:id="rId20"/>
    <p:sldLayoutId id="2147483794" r:id="rId21"/>
    <p:sldLayoutId id="2147483795" r:id="rId22"/>
    <p:sldLayoutId id="2147483796" r:id="rId23"/>
    <p:sldLayoutId id="2147483843" r:id="rId24"/>
    <p:sldLayoutId id="2147483833" r:id="rId25"/>
    <p:sldLayoutId id="2147483834"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 id="2147483805" r:id="rId35"/>
    <p:sldLayoutId id="2147483806" r:id="rId36"/>
    <p:sldLayoutId id="2147483807" r:id="rId37"/>
    <p:sldLayoutId id="2147483808" r:id="rId38"/>
    <p:sldLayoutId id="2147483809" r:id="rId39"/>
    <p:sldLayoutId id="2147483810" r:id="rId40"/>
    <p:sldLayoutId id="2147483811" r:id="rId41"/>
    <p:sldLayoutId id="2147483812" r:id="rId42"/>
    <p:sldLayoutId id="2147483813" r:id="rId43"/>
    <p:sldLayoutId id="2147483840" r:id="rId44"/>
    <p:sldLayoutId id="2147483841" r:id="rId45"/>
    <p:sldLayoutId id="2147483842" r:id="rId46"/>
    <p:sldLayoutId id="2147483828" r:id="rId47"/>
    <p:sldLayoutId id="2147483814" r:id="rId48"/>
    <p:sldLayoutId id="2147483815" r:id="rId49"/>
    <p:sldLayoutId id="2147483816" r:id="rId50"/>
    <p:sldLayoutId id="2147483844" r:id="rId51"/>
    <p:sldLayoutId id="2147483845" r:id="rId52"/>
    <p:sldLayoutId id="2147483846" r:id="rId53"/>
    <p:sldLayoutId id="2147483817" r:id="rId54"/>
    <p:sldLayoutId id="2147483818" r:id="rId55"/>
    <p:sldLayoutId id="2147483819" r:id="rId56"/>
    <p:sldLayoutId id="2147483820" r:id="rId57"/>
    <p:sldLayoutId id="2147483821" r:id="rId58"/>
    <p:sldLayoutId id="2147483822" r:id="rId59"/>
    <p:sldLayoutId id="2147483847" r:id="rId60"/>
    <p:sldLayoutId id="2147483848" r:id="rId61"/>
    <p:sldLayoutId id="2147483823" r:id="rId62"/>
    <p:sldLayoutId id="2147483824" r:id="rId63"/>
    <p:sldLayoutId id="2147483825" r:id="rId64"/>
    <p:sldLayoutId id="2147483826" r:id="rId65"/>
    <p:sldLayoutId id="2147483827" r:id="rId66"/>
    <p:sldLayoutId id="2147483850" r:id="rId67"/>
    <p:sldLayoutId id="2147483829" r:id="rId68"/>
    <p:sldLayoutId id="2147483830" r:id="rId69"/>
    <p:sldLayoutId id="2147483849" r:id="rId70"/>
  </p:sldLayoutIdLst>
  <p:hf hdr="0" dt="0"/>
  <p:txStyles>
    <p:titleStyle>
      <a:lvl1pPr algn="l" defTabSz="914400" rtl="0" eaLnBrk="1" latinLnBrk="0" hangingPunct="1">
        <a:lnSpc>
          <a:spcPct val="80000"/>
        </a:lnSpc>
        <a:spcBef>
          <a:spcPct val="0"/>
        </a:spcBef>
        <a:buNone/>
        <a:defRPr sz="5600" b="0" i="0" kern="1200" spc="-200" baseline="0">
          <a:solidFill>
            <a:schemeClr val="tx1"/>
          </a:solidFill>
          <a:latin typeface="+mj-lt"/>
          <a:ea typeface="+mj-ea"/>
          <a:cs typeface="+mj-cs"/>
        </a:defRPr>
      </a:lvl1pPr>
    </p:titleStyle>
    <p:body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61.xml"/><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54.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4.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1.xml"/><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1.xml"/><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A057-FF69-DB4E-18F5-A26FC0C911FC}"/>
              </a:ext>
            </a:extLst>
          </p:cNvPr>
          <p:cNvSpPr>
            <a:spLocks noGrp="1"/>
          </p:cNvSpPr>
          <p:nvPr>
            <p:ph type="ctrTitle"/>
          </p:nvPr>
        </p:nvSpPr>
        <p:spPr>
          <a:xfrm>
            <a:off x="133582" y="5269832"/>
            <a:ext cx="9720281" cy="1080055"/>
          </a:xfrm>
        </p:spPr>
        <p:txBody>
          <a:bodyPr>
            <a:normAutofit fontScale="90000"/>
          </a:bodyPr>
          <a:lstStyle/>
          <a:p>
            <a:r>
              <a:rPr lang="en-US" dirty="0"/>
              <a:t>INTRODUCTION TO DATABASES</a:t>
            </a:r>
          </a:p>
        </p:txBody>
      </p:sp>
      <p:sp>
        <p:nvSpPr>
          <p:cNvPr id="3" name="Subtitle 2">
            <a:extLst>
              <a:ext uri="{FF2B5EF4-FFF2-40B4-BE49-F238E27FC236}">
                <a16:creationId xmlns:a16="http://schemas.microsoft.com/office/drawing/2014/main" id="{5D2AF3FA-87A9-9163-3213-65A6A97B1B29}"/>
              </a:ext>
            </a:extLst>
          </p:cNvPr>
          <p:cNvSpPr>
            <a:spLocks noGrp="1"/>
          </p:cNvSpPr>
          <p:nvPr>
            <p:ph type="subTitle" idx="1"/>
          </p:nvPr>
        </p:nvSpPr>
        <p:spPr>
          <a:xfrm>
            <a:off x="133582" y="4535290"/>
            <a:ext cx="5086118" cy="480373"/>
          </a:xfrm>
        </p:spPr>
        <p:txBody>
          <a:bodyPr>
            <a:normAutofit/>
          </a:bodyPr>
          <a:lstStyle/>
          <a:p>
            <a:r>
              <a:rPr lang="en-US" sz="2200" dirty="0"/>
              <a:t>Dr. Ronnie de Souza Santos, PhD</a:t>
            </a:r>
          </a:p>
        </p:txBody>
      </p:sp>
      <p:pic>
        <p:nvPicPr>
          <p:cNvPr id="1026" name="Picture 2">
            <a:extLst>
              <a:ext uri="{FF2B5EF4-FFF2-40B4-BE49-F238E27FC236}">
                <a16:creationId xmlns:a16="http://schemas.microsoft.com/office/drawing/2014/main" id="{05C2AB76-6321-C165-B5FA-81598B664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0960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4EC98CE-F1B0-48AB-6DA8-C39159500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8032" y="0"/>
            <a:ext cx="6096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385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13861-4C6F-03D6-BD41-379221B591CC}"/>
              </a:ext>
            </a:extLst>
          </p:cNvPr>
          <p:cNvSpPr>
            <a:spLocks noGrp="1"/>
          </p:cNvSpPr>
          <p:nvPr>
            <p:ph type="ctrTitle"/>
          </p:nvPr>
        </p:nvSpPr>
        <p:spPr>
          <a:xfrm>
            <a:off x="6771198" y="475489"/>
            <a:ext cx="4940242" cy="1184585"/>
          </a:xfrm>
        </p:spPr>
        <p:txBody>
          <a:bodyPr vert="horz" lIns="91440" tIns="45720" rIns="91440" bIns="45720" rtlCol="0" anchor="b">
            <a:normAutofit/>
          </a:bodyPr>
          <a:lstStyle/>
          <a:p>
            <a:r>
              <a:rPr lang="en-US" sz="4000" dirty="0">
                <a:latin typeface="+mn-lt"/>
                <a:cs typeface="Arial" panose="020B0604020202020204" pitchFamily="34" charset="0"/>
              </a:rPr>
              <a:t>NOSQL DATABASE</a:t>
            </a:r>
            <a:endParaRPr lang="pt-BR" sz="4000" spc="-150" dirty="0">
              <a:latin typeface="+mn-lt"/>
              <a:cs typeface="Arial" panose="020B0604020202020204" pitchFamily="34" charset="0"/>
            </a:endParaRPr>
          </a:p>
        </p:txBody>
      </p:sp>
      <p:sp>
        <p:nvSpPr>
          <p:cNvPr id="2" name="Content Placeholder 4">
            <a:extLst>
              <a:ext uri="{FF2B5EF4-FFF2-40B4-BE49-F238E27FC236}">
                <a16:creationId xmlns:a16="http://schemas.microsoft.com/office/drawing/2014/main" id="{976437AC-97A0-2771-9241-4540DD686068}"/>
              </a:ext>
            </a:extLst>
          </p:cNvPr>
          <p:cNvSpPr txBox="1">
            <a:spLocks/>
          </p:cNvSpPr>
          <p:nvPr/>
        </p:nvSpPr>
        <p:spPr>
          <a:xfrm>
            <a:off x="6771197" y="1932731"/>
            <a:ext cx="4856021" cy="4449780"/>
          </a:xfrm>
          <a:prstGeom prst="rect">
            <a:avLst/>
          </a:prstGeom>
        </p:spPr>
        <p:txBody>
          <a:bodyPr vert="horz" lIns="91440" tIns="45720" rIns="91440" bIns="45720" rtlCol="0" anchor="t">
            <a:noAutofit/>
          </a:bodyP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CA" sz="2200" dirty="0"/>
              <a:t>NoSQL databases are designed to handle large-scale, unstructured, or semi-structured data.</a:t>
            </a:r>
          </a:p>
          <a:p>
            <a:r>
              <a:rPr lang="en-CA" sz="2200" dirty="0"/>
              <a:t> </a:t>
            </a:r>
          </a:p>
          <a:p>
            <a:pPr marL="457200" indent="-457200">
              <a:buFont typeface="Arial" panose="020B0604020202020204" pitchFamily="34" charset="0"/>
              <a:buChar char="•"/>
            </a:pPr>
            <a:r>
              <a:rPr lang="en-CA" sz="2200" dirty="0"/>
              <a:t>Highly scalable and often used in distributed data systems.</a:t>
            </a:r>
          </a:p>
          <a:p>
            <a:endParaRPr lang="en-CA" sz="2200" dirty="0"/>
          </a:p>
          <a:p>
            <a:pPr marL="457200" indent="-457200">
              <a:buFont typeface="Arial" panose="020B0604020202020204" pitchFamily="34" charset="0"/>
              <a:buChar char="•"/>
            </a:pPr>
            <a:r>
              <a:rPr lang="en-CA" sz="2200" dirty="0"/>
              <a:t>Storage: Documents, key-value, columns, graphs.</a:t>
            </a:r>
          </a:p>
          <a:p>
            <a:endParaRPr lang="en-CA" sz="2200" dirty="0"/>
          </a:p>
          <a:p>
            <a:pPr marL="457200" indent="-457200">
              <a:buFont typeface="Arial" panose="020B0604020202020204" pitchFamily="34" charset="0"/>
              <a:buChar char="•"/>
            </a:pPr>
            <a:r>
              <a:rPr lang="en-CA" sz="2200" b="1" dirty="0"/>
              <a:t>Uses:</a:t>
            </a:r>
            <a:r>
              <a:rPr lang="en-CA" sz="2200" dirty="0"/>
              <a:t> Real-time web applications, big data analytics, social networks, and content management systems.</a:t>
            </a:r>
            <a:endParaRPr lang="en-CA" sz="2200" b="1" dirty="0"/>
          </a:p>
        </p:txBody>
      </p:sp>
      <p:sp>
        <p:nvSpPr>
          <p:cNvPr id="2055" name="Slide Number Placeholder 4">
            <a:extLst>
              <a:ext uri="{FF2B5EF4-FFF2-40B4-BE49-F238E27FC236}">
                <a16:creationId xmlns:a16="http://schemas.microsoft.com/office/drawing/2014/main" id="{20BEFBBD-60F4-6D0A-6A7E-91C00F562B70}"/>
              </a:ext>
            </a:extLst>
          </p:cNvPr>
          <p:cNvSpPr>
            <a:spLocks noGrp="1"/>
          </p:cNvSpPr>
          <p:nvPr>
            <p:ph type="sldNum" sz="quarter" idx="12"/>
          </p:nvPr>
        </p:nvSpPr>
        <p:spPr>
          <a:xfrm>
            <a:off x="11627219" y="110364"/>
            <a:ext cx="429207" cy="365125"/>
          </a:xfrm>
        </p:spPr>
        <p:txBody>
          <a:bodyPr/>
          <a:lstStyle/>
          <a:p>
            <a:pPr>
              <a:spcAft>
                <a:spcPts val="600"/>
              </a:spcAft>
            </a:pPr>
            <a:fld id="{CC057153-B650-4DEB-B370-79DDCFDCE934}" type="slidenum">
              <a:rPr lang="en-US" smtClean="0"/>
              <a:pPr>
                <a:spcAft>
                  <a:spcPts val="600"/>
                </a:spcAft>
              </a:pPr>
              <a:t>10</a:t>
            </a:fld>
            <a:endParaRPr lang="en-US"/>
          </a:p>
        </p:txBody>
      </p:sp>
      <p:pic>
        <p:nvPicPr>
          <p:cNvPr id="4" name="Picture 3">
            <a:extLst>
              <a:ext uri="{FF2B5EF4-FFF2-40B4-BE49-F238E27FC236}">
                <a16:creationId xmlns:a16="http://schemas.microsoft.com/office/drawing/2014/main" id="{CE6FCF3B-ECC5-BCA0-2951-3D6EAFEA6D25}"/>
              </a:ext>
            </a:extLst>
          </p:cNvPr>
          <p:cNvPicPr>
            <a:picLocks noChangeAspect="1"/>
          </p:cNvPicPr>
          <p:nvPr/>
        </p:nvPicPr>
        <p:blipFill>
          <a:blip r:embed="rId3"/>
          <a:stretch>
            <a:fillRect/>
          </a:stretch>
        </p:blipFill>
        <p:spPr>
          <a:xfrm>
            <a:off x="576118" y="2357582"/>
            <a:ext cx="5969000" cy="2641600"/>
          </a:xfrm>
          <a:prstGeom prst="rect">
            <a:avLst/>
          </a:prstGeom>
        </p:spPr>
      </p:pic>
    </p:spTree>
    <p:extLst>
      <p:ext uri="{BB962C8B-B14F-4D97-AF65-F5344CB8AC3E}">
        <p14:creationId xmlns:p14="http://schemas.microsoft.com/office/powerpoint/2010/main" val="1995309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216EA8-7872-1720-8D26-C3F334215E94}"/>
              </a:ext>
            </a:extLst>
          </p:cNvPr>
          <p:cNvSpPr txBox="1">
            <a:spLocks/>
          </p:cNvSpPr>
          <p:nvPr/>
        </p:nvSpPr>
        <p:spPr>
          <a:xfrm>
            <a:off x="109727" y="114301"/>
            <a:ext cx="9061981" cy="1686790"/>
          </a:xfrm>
          <a:prstGeom prst="rect">
            <a:avLst/>
          </a:prstGeom>
        </p:spPr>
        <p:txBody>
          <a:bodyPr vert="horz" lIns="91440" tIns="45720" rIns="91440" bIns="45720" rtlCol="0" anchor="b" anchorCtr="0">
            <a:normAutofit/>
          </a:bodyPr>
          <a:lstStyle>
            <a:lvl1pPr marL="164592" indent="-164592" algn="l" defTabSz="914400" rtl="0" eaLnBrk="1" latinLnBrk="0" hangingPunct="1">
              <a:lnSpc>
                <a:spcPct val="80000"/>
              </a:lnSpc>
              <a:spcBef>
                <a:spcPts val="0"/>
              </a:spcBef>
              <a:buFont typeface="Arial" panose="020B0604020202020204" pitchFamily="34" charset="0"/>
              <a:buNone/>
              <a:defRPr sz="5600" kern="1200" spc="-200" baseline="0">
                <a:solidFill>
                  <a:schemeClr val="tx1"/>
                </a:solidFill>
                <a:latin typeface="+mj-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ts val="600"/>
              </a:spcAft>
            </a:pPr>
            <a:r>
              <a:rPr lang="en-US" sz="4000" b="0" i="0" kern="1200" spc="-200" baseline="0" dirty="0">
                <a:latin typeface="+mj-lt"/>
                <a:ea typeface="+mj-ea"/>
                <a:cs typeface="+mj-cs"/>
              </a:rPr>
              <a:t>COMPARISON AMONG DATABASES</a:t>
            </a:r>
          </a:p>
        </p:txBody>
      </p:sp>
      <p:pic>
        <p:nvPicPr>
          <p:cNvPr id="2" name="Picture 1" descr="A table with text on it&#10;&#10;Description automatically generated">
            <a:extLst>
              <a:ext uri="{FF2B5EF4-FFF2-40B4-BE49-F238E27FC236}">
                <a16:creationId xmlns:a16="http://schemas.microsoft.com/office/drawing/2014/main" id="{4ECF8A03-6622-50C9-396F-0FD114E0439B}"/>
              </a:ext>
            </a:extLst>
          </p:cNvPr>
          <p:cNvPicPr>
            <a:picLocks noChangeAspect="1"/>
          </p:cNvPicPr>
          <p:nvPr/>
        </p:nvPicPr>
        <p:blipFill>
          <a:blip r:embed="rId2"/>
          <a:stretch>
            <a:fillRect/>
          </a:stretch>
        </p:blipFill>
        <p:spPr>
          <a:xfrm>
            <a:off x="484909" y="2840529"/>
            <a:ext cx="11222182" cy="2216381"/>
          </a:xfrm>
          <a:prstGeom prst="rect">
            <a:avLst/>
          </a:prstGeom>
          <a:noFill/>
        </p:spPr>
      </p:pic>
      <p:sp>
        <p:nvSpPr>
          <p:cNvPr id="6" name="Slide Number Placeholder 5" hidden="1">
            <a:extLst>
              <a:ext uri="{FF2B5EF4-FFF2-40B4-BE49-F238E27FC236}">
                <a16:creationId xmlns:a16="http://schemas.microsoft.com/office/drawing/2014/main" id="{D986FB6D-7E77-138D-E1CA-4554F4F80787}"/>
              </a:ext>
            </a:extLst>
          </p:cNvPr>
          <p:cNvSpPr>
            <a:spLocks noGrp="1"/>
          </p:cNvSpPr>
          <p:nvPr>
            <p:ph type="sldNum" sz="quarter" idx="4294967295"/>
          </p:nvPr>
        </p:nvSpPr>
        <p:spPr>
          <a:xfrm>
            <a:off x="11627219" y="110364"/>
            <a:ext cx="429207" cy="365125"/>
          </a:xfrm>
        </p:spPr>
        <p:txBody>
          <a:bodyPr/>
          <a:lstStyle/>
          <a:p>
            <a:pPr>
              <a:spcAft>
                <a:spcPts val="600"/>
              </a:spcAft>
            </a:pPr>
            <a:fld id="{CC057153-B650-4DEB-B370-79DDCFDCE934}" type="slidenum">
              <a:rPr lang="en-US" sz="1900" smtClean="0"/>
              <a:pPr>
                <a:spcAft>
                  <a:spcPts val="600"/>
                </a:spcAft>
              </a:pPr>
              <a:t>11</a:t>
            </a:fld>
            <a:endParaRPr lang="en-US" sz="1900"/>
          </a:p>
        </p:txBody>
      </p:sp>
    </p:spTree>
    <p:extLst>
      <p:ext uri="{BB962C8B-B14F-4D97-AF65-F5344CB8AC3E}">
        <p14:creationId xmlns:p14="http://schemas.microsoft.com/office/powerpoint/2010/main" val="3349481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5A5118-7BE4-9A78-53C5-2713D8D935AF}"/>
              </a:ext>
            </a:extLst>
          </p:cNvPr>
          <p:cNvSpPr>
            <a:spLocks noGrp="1"/>
          </p:cNvSpPr>
          <p:nvPr>
            <p:ph type="sldNum" sz="quarter" idx="16"/>
          </p:nvPr>
        </p:nvSpPr>
        <p:spPr>
          <a:xfrm>
            <a:off x="11627219" y="110364"/>
            <a:ext cx="429207" cy="365125"/>
          </a:xfrm>
        </p:spPr>
        <p:txBody>
          <a:bodyPr/>
          <a:lstStyle/>
          <a:p>
            <a:fld id="{CC057153-B650-4DEB-B370-79DDCFDCE934}" type="slidenum">
              <a:rPr lang="en-US" smtClean="0"/>
              <a:pPr/>
              <a:t>12</a:t>
            </a:fld>
            <a:endParaRPr lang="en-US" dirty="0"/>
          </a:p>
        </p:txBody>
      </p:sp>
      <p:sp>
        <p:nvSpPr>
          <p:cNvPr id="4" name="Content Placeholder 3">
            <a:extLst>
              <a:ext uri="{FF2B5EF4-FFF2-40B4-BE49-F238E27FC236}">
                <a16:creationId xmlns:a16="http://schemas.microsoft.com/office/drawing/2014/main" id="{36FE6F55-244D-8E3A-A5E5-F564560FFBA6}"/>
              </a:ext>
            </a:extLst>
          </p:cNvPr>
          <p:cNvSpPr>
            <a:spLocks noGrp="1"/>
          </p:cNvSpPr>
          <p:nvPr>
            <p:ph sz="quarter" idx="13"/>
          </p:nvPr>
        </p:nvSpPr>
        <p:spPr>
          <a:xfrm>
            <a:off x="336414" y="475489"/>
            <a:ext cx="6715549" cy="956269"/>
          </a:xfrm>
        </p:spPr>
        <p:txBody>
          <a:bodyPr>
            <a:normAutofit fontScale="92500"/>
          </a:bodyPr>
          <a:lstStyle/>
          <a:p>
            <a:r>
              <a:rPr lang="en-US" sz="4000" dirty="0"/>
              <a:t>Database Management System</a:t>
            </a:r>
          </a:p>
        </p:txBody>
      </p:sp>
      <p:sp>
        <p:nvSpPr>
          <p:cNvPr id="10" name="Content Placeholder 4">
            <a:extLst>
              <a:ext uri="{FF2B5EF4-FFF2-40B4-BE49-F238E27FC236}">
                <a16:creationId xmlns:a16="http://schemas.microsoft.com/office/drawing/2014/main" id="{0B286402-7D88-5150-EC74-9F9010F5CEB3}"/>
              </a:ext>
            </a:extLst>
          </p:cNvPr>
          <p:cNvSpPr txBox="1">
            <a:spLocks/>
          </p:cNvSpPr>
          <p:nvPr/>
        </p:nvSpPr>
        <p:spPr>
          <a:xfrm>
            <a:off x="831273" y="1780674"/>
            <a:ext cx="10625457" cy="1544417"/>
          </a:xfrm>
          <a:prstGeom prst="rect">
            <a:avLst/>
          </a:prstGeom>
        </p:spPr>
        <p:txBody>
          <a:bodyPr vert="horz" lIns="91440" tIns="45720" rIns="91440" bIns="45720" rtlCol="0" anchor="t">
            <a:noAutofit/>
          </a:bodyP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000"/>
              </a:spcBef>
            </a:pPr>
            <a:r>
              <a:rPr lang="en-CA" sz="2400" dirty="0"/>
              <a:t>Software that provides an interface for users and applications to interact with a database, managing data storage, retrieval, and security.</a:t>
            </a:r>
          </a:p>
          <a:p>
            <a:pPr>
              <a:spcBef>
                <a:spcPts val="1000"/>
              </a:spcBef>
            </a:pPr>
            <a:r>
              <a:rPr lang="en-CA" sz="2400" dirty="0"/>
              <a:t> </a:t>
            </a:r>
            <a:r>
              <a:rPr lang="en-CA" sz="2400" b="1" dirty="0"/>
              <a:t>Examples:</a:t>
            </a:r>
            <a:r>
              <a:rPr lang="en-CA" sz="2400" dirty="0"/>
              <a:t> MySQL, PostgreSQL, Oracle DB, Microsoft SQL Server.</a:t>
            </a:r>
            <a:endParaRPr lang="en-CA" sz="2400" b="1" dirty="0"/>
          </a:p>
        </p:txBody>
      </p:sp>
      <p:sp>
        <p:nvSpPr>
          <p:cNvPr id="2" name="TextBox 1">
            <a:extLst>
              <a:ext uri="{FF2B5EF4-FFF2-40B4-BE49-F238E27FC236}">
                <a16:creationId xmlns:a16="http://schemas.microsoft.com/office/drawing/2014/main" id="{62470503-AC7A-0A25-67D8-2AF87417A0C7}"/>
              </a:ext>
            </a:extLst>
          </p:cNvPr>
          <p:cNvSpPr txBox="1"/>
          <p:nvPr/>
        </p:nvSpPr>
        <p:spPr>
          <a:xfrm>
            <a:off x="964960" y="5394949"/>
            <a:ext cx="2446826"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DEFINITION</a:t>
            </a:r>
          </a:p>
        </p:txBody>
      </p:sp>
      <p:sp>
        <p:nvSpPr>
          <p:cNvPr id="5" name="TextBox 4">
            <a:extLst>
              <a:ext uri="{FF2B5EF4-FFF2-40B4-BE49-F238E27FC236}">
                <a16:creationId xmlns:a16="http://schemas.microsoft.com/office/drawing/2014/main" id="{1930BCC0-1FB8-57FB-85CD-9F6568514084}"/>
              </a:ext>
            </a:extLst>
          </p:cNvPr>
          <p:cNvSpPr txBox="1"/>
          <p:nvPr/>
        </p:nvSpPr>
        <p:spPr>
          <a:xfrm>
            <a:off x="4701881" y="5390483"/>
            <a:ext cx="2788236"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UPDATING</a:t>
            </a:r>
          </a:p>
        </p:txBody>
      </p:sp>
      <p:sp>
        <p:nvSpPr>
          <p:cNvPr id="6" name="TextBox 5">
            <a:extLst>
              <a:ext uri="{FF2B5EF4-FFF2-40B4-BE49-F238E27FC236}">
                <a16:creationId xmlns:a16="http://schemas.microsoft.com/office/drawing/2014/main" id="{26E7222B-887A-E856-5EA9-686555F33B9E}"/>
              </a:ext>
            </a:extLst>
          </p:cNvPr>
          <p:cNvSpPr txBox="1"/>
          <p:nvPr/>
        </p:nvSpPr>
        <p:spPr>
          <a:xfrm>
            <a:off x="8530805" y="5390483"/>
            <a:ext cx="3178148"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MANAGEMENT</a:t>
            </a:r>
          </a:p>
        </p:txBody>
      </p:sp>
      <p:pic>
        <p:nvPicPr>
          <p:cNvPr id="7" name="Picture 2" descr="Create - Free edit tools icons">
            <a:extLst>
              <a:ext uri="{FF2B5EF4-FFF2-40B4-BE49-F238E27FC236}">
                <a16:creationId xmlns:a16="http://schemas.microsoft.com/office/drawing/2014/main" id="{15EED47D-36F7-FB0E-9A86-4C0E2BE93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569" y="3207838"/>
            <a:ext cx="2015608" cy="20156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cons: SQL DDL and DML | relationary.wordpress.com">
            <a:extLst>
              <a:ext uri="{FF2B5EF4-FFF2-40B4-BE49-F238E27FC236}">
                <a16:creationId xmlns:a16="http://schemas.microsoft.com/office/drawing/2014/main" id="{E1E08174-AC12-5735-B61A-E147D579F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651" y="3954582"/>
            <a:ext cx="3828697" cy="11437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ccess control - Free security icons">
            <a:extLst>
              <a:ext uri="{FF2B5EF4-FFF2-40B4-BE49-F238E27FC236}">
                <a16:creationId xmlns:a16="http://schemas.microsoft.com/office/drawing/2014/main" id="{C3EB7411-98D4-E015-565C-E2F16698E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865" y="4048299"/>
            <a:ext cx="1342184" cy="13421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Recovery - Free arrows icons">
            <a:extLst>
              <a:ext uri="{FF2B5EF4-FFF2-40B4-BE49-F238E27FC236}">
                <a16:creationId xmlns:a16="http://schemas.microsoft.com/office/drawing/2014/main" id="{8123D75E-44C2-C744-FCFB-B9CE2C026C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9879" y="3550052"/>
            <a:ext cx="1336851" cy="133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491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B443813-30BE-8392-90C5-4E8F01B2C6F2}"/>
              </a:ext>
            </a:extLst>
          </p:cNvPr>
          <p:cNvSpPr txBox="1">
            <a:spLocks/>
          </p:cNvSpPr>
          <p:nvPr/>
        </p:nvSpPr>
        <p:spPr>
          <a:xfrm>
            <a:off x="721895" y="4914612"/>
            <a:ext cx="3208422" cy="119689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5600" b="0" i="0" kern="1200" spc="-200" baseline="0">
                <a:solidFill>
                  <a:schemeClr val="tx1"/>
                </a:solidFill>
                <a:latin typeface="+mj-lt"/>
                <a:ea typeface="+mj-ea"/>
                <a:cs typeface="+mj-cs"/>
              </a:defRPr>
            </a:lvl1pPr>
          </a:lstStyle>
          <a:p>
            <a:r>
              <a:rPr lang="en-US" dirty="0"/>
              <a:t>Q&amp;A</a:t>
            </a:r>
          </a:p>
        </p:txBody>
      </p:sp>
      <p:pic>
        <p:nvPicPr>
          <p:cNvPr id="5122" name="Picture 2">
            <a:extLst>
              <a:ext uri="{FF2B5EF4-FFF2-40B4-BE49-F238E27FC236}">
                <a16:creationId xmlns:a16="http://schemas.microsoft.com/office/drawing/2014/main" id="{A1442F5F-4BA1-D02A-1EF8-AA0B31A10A3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rcRect l="9897" t="8637" r="9074" b="4790"/>
          <a:stretch/>
        </p:blipFill>
        <p:spPr bwMode="auto">
          <a:xfrm>
            <a:off x="6533148" y="189613"/>
            <a:ext cx="4547936" cy="32393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2D50E60C-A5B0-50BE-DC5F-720E662BDF91}"/>
              </a:ext>
            </a:extLst>
          </p:cNvPr>
          <p:cNvSpPr>
            <a:spLocks noChangeArrowheads="1"/>
          </p:cNvSpPr>
          <p:nvPr/>
        </p:nvSpPr>
        <p:spPr bwMode="auto">
          <a:xfrm>
            <a:off x="4323454" y="-95771"/>
            <a:ext cx="16762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Int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357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2AF806-23B3-78F5-EBFC-26C29DF059D7}"/>
              </a:ext>
            </a:extLst>
          </p:cNvPr>
          <p:cNvSpPr>
            <a:spLocks noGrp="1"/>
          </p:cNvSpPr>
          <p:nvPr>
            <p:ph type="sldNum" sz="quarter" idx="16"/>
          </p:nvPr>
        </p:nvSpPr>
        <p:spPr>
          <a:xfrm>
            <a:off x="11627219" y="110364"/>
            <a:ext cx="429207" cy="365125"/>
          </a:xfrm>
        </p:spPr>
        <p:txBody>
          <a:bodyPr/>
          <a:lstStyle/>
          <a:p>
            <a:fld id="{CC057153-B650-4DEB-B370-79DDCFDCE934}" type="slidenum">
              <a:rPr lang="en-US" smtClean="0"/>
              <a:pPr/>
              <a:t>2</a:t>
            </a:fld>
            <a:endParaRPr lang="en-US" dirty="0"/>
          </a:p>
        </p:txBody>
      </p:sp>
      <p:sp>
        <p:nvSpPr>
          <p:cNvPr id="3" name="Content Placeholder 2">
            <a:extLst>
              <a:ext uri="{FF2B5EF4-FFF2-40B4-BE49-F238E27FC236}">
                <a16:creationId xmlns:a16="http://schemas.microsoft.com/office/drawing/2014/main" id="{2387649A-0C9C-A44A-55A5-C6D6656869D4}"/>
              </a:ext>
            </a:extLst>
          </p:cNvPr>
          <p:cNvSpPr>
            <a:spLocks noGrp="1"/>
          </p:cNvSpPr>
          <p:nvPr>
            <p:ph sz="quarter" idx="13"/>
          </p:nvPr>
        </p:nvSpPr>
        <p:spPr>
          <a:xfrm>
            <a:off x="612648" y="467548"/>
            <a:ext cx="8266176" cy="783736"/>
          </a:xfrm>
        </p:spPr>
        <p:txBody>
          <a:bodyPr/>
          <a:lstStyle/>
          <a:p>
            <a:r>
              <a:rPr lang="en-US" sz="4000" dirty="0"/>
              <a:t>DATA</a:t>
            </a:r>
          </a:p>
        </p:txBody>
      </p:sp>
      <p:sp>
        <p:nvSpPr>
          <p:cNvPr id="2" name="Content Placeholder 4">
            <a:extLst>
              <a:ext uri="{FF2B5EF4-FFF2-40B4-BE49-F238E27FC236}">
                <a16:creationId xmlns:a16="http://schemas.microsoft.com/office/drawing/2014/main" id="{F5214861-6B21-605C-5FD6-495AB9B798C9}"/>
              </a:ext>
            </a:extLst>
          </p:cNvPr>
          <p:cNvSpPr txBox="1">
            <a:spLocks/>
          </p:cNvSpPr>
          <p:nvPr/>
        </p:nvSpPr>
        <p:spPr>
          <a:xfrm>
            <a:off x="612647" y="1357885"/>
            <a:ext cx="6782301" cy="1830483"/>
          </a:xfrm>
          <a:prstGeom prst="rect">
            <a:avLst/>
          </a:prstGeom>
        </p:spPr>
        <p:txBody>
          <a:bodyPr vert="horz" lIns="91440" tIns="45720" rIns="91440" bIns="45720" rtlCol="0" anchor="ct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200" dirty="0"/>
              <a:t>Data is a raw form of knowledge coming from many sources and do not have to carry any significance or purpose on its own but can be processed and analyzed to produce meaningful information.</a:t>
            </a:r>
            <a:endParaRPr lang="en-CA" sz="2200" b="1" dirty="0"/>
          </a:p>
        </p:txBody>
      </p:sp>
      <p:sp>
        <p:nvSpPr>
          <p:cNvPr id="4" name="TextBox 3">
            <a:extLst>
              <a:ext uri="{FF2B5EF4-FFF2-40B4-BE49-F238E27FC236}">
                <a16:creationId xmlns:a16="http://schemas.microsoft.com/office/drawing/2014/main" id="{0A98B9D7-ED82-1422-62AC-EA60C49B483A}"/>
              </a:ext>
            </a:extLst>
          </p:cNvPr>
          <p:cNvSpPr txBox="1"/>
          <p:nvPr/>
        </p:nvSpPr>
        <p:spPr>
          <a:xfrm>
            <a:off x="257444" y="4873509"/>
            <a:ext cx="2020771" cy="584775"/>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STRUCTURED DATA</a:t>
            </a:r>
          </a:p>
        </p:txBody>
      </p:sp>
      <p:sp>
        <p:nvSpPr>
          <p:cNvPr id="7" name="TextBox 6">
            <a:extLst>
              <a:ext uri="{FF2B5EF4-FFF2-40B4-BE49-F238E27FC236}">
                <a16:creationId xmlns:a16="http://schemas.microsoft.com/office/drawing/2014/main" id="{9B208719-3353-1D46-E6DB-6F8291AD228E}"/>
              </a:ext>
            </a:extLst>
          </p:cNvPr>
          <p:cNvSpPr txBox="1"/>
          <p:nvPr/>
        </p:nvSpPr>
        <p:spPr>
          <a:xfrm>
            <a:off x="2278215" y="4873509"/>
            <a:ext cx="2020771" cy="584775"/>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UNSTRUCTURED DATA</a:t>
            </a:r>
          </a:p>
        </p:txBody>
      </p:sp>
      <p:sp>
        <p:nvSpPr>
          <p:cNvPr id="8" name="TextBox 7">
            <a:extLst>
              <a:ext uri="{FF2B5EF4-FFF2-40B4-BE49-F238E27FC236}">
                <a16:creationId xmlns:a16="http://schemas.microsoft.com/office/drawing/2014/main" id="{F5D28B3E-C3D7-1697-C5FB-D8E1A531971D}"/>
              </a:ext>
            </a:extLst>
          </p:cNvPr>
          <p:cNvSpPr txBox="1"/>
          <p:nvPr/>
        </p:nvSpPr>
        <p:spPr>
          <a:xfrm>
            <a:off x="4777289" y="4873509"/>
            <a:ext cx="2158605" cy="584775"/>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SEMI-STRUCTURED DATA</a:t>
            </a:r>
          </a:p>
        </p:txBody>
      </p:sp>
      <p:pic>
        <p:nvPicPr>
          <p:cNvPr id="9" name="Picture 2" descr="Numbers Blocks icon PNG and SVG Vector Free Download">
            <a:extLst>
              <a:ext uri="{FF2B5EF4-FFF2-40B4-BE49-F238E27FC236}">
                <a16:creationId xmlns:a16="http://schemas.microsoft.com/office/drawing/2014/main" id="{0AD2AEC2-939D-D9D2-2609-EBBF2D293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28" y="3669633"/>
            <a:ext cx="1155575" cy="10712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wnload Contact Us 50 Icons - Psychology Icons PNG Image with No  Background - PNGkey.com">
            <a:extLst>
              <a:ext uri="{FF2B5EF4-FFF2-40B4-BE49-F238E27FC236}">
                <a16:creationId xmlns:a16="http://schemas.microsoft.com/office/drawing/2014/main" id="{654BCEAE-A1BD-06DC-7893-10CBA7994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585" y="3669633"/>
            <a:ext cx="1125072" cy="10712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XML file format symbol - Free interface icons">
            <a:extLst>
              <a:ext uri="{FF2B5EF4-FFF2-40B4-BE49-F238E27FC236}">
                <a16:creationId xmlns:a16="http://schemas.microsoft.com/office/drawing/2014/main" id="{859974C5-E1E6-356B-96B9-5A7385053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0234" y="3916388"/>
            <a:ext cx="890815" cy="8908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Json file - Free ui icons">
            <a:extLst>
              <a:ext uri="{FF2B5EF4-FFF2-40B4-BE49-F238E27FC236}">
                <a16:creationId xmlns:a16="http://schemas.microsoft.com/office/drawing/2014/main" id="{AE292317-5ECE-ECF1-3C32-183A38156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1049" y="3669633"/>
            <a:ext cx="1230177" cy="12301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EB86BEE-683F-EFC8-0427-782AE6FD8988}"/>
              </a:ext>
            </a:extLst>
          </p:cNvPr>
          <p:cNvPicPr>
            <a:picLocks noChangeAspect="1"/>
          </p:cNvPicPr>
          <p:nvPr/>
        </p:nvPicPr>
        <p:blipFill>
          <a:blip r:embed="rId6"/>
          <a:stretch>
            <a:fillRect/>
          </a:stretch>
        </p:blipFill>
        <p:spPr>
          <a:xfrm>
            <a:off x="7622924" y="1930841"/>
            <a:ext cx="4004295" cy="2996317"/>
          </a:xfrm>
          <a:prstGeom prst="rect">
            <a:avLst/>
          </a:prstGeom>
        </p:spPr>
      </p:pic>
    </p:spTree>
    <p:extLst>
      <p:ext uri="{BB962C8B-B14F-4D97-AF65-F5344CB8AC3E}">
        <p14:creationId xmlns:p14="http://schemas.microsoft.com/office/powerpoint/2010/main" val="994257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2AF806-23B3-78F5-EBFC-26C29DF059D7}"/>
              </a:ext>
            </a:extLst>
          </p:cNvPr>
          <p:cNvSpPr>
            <a:spLocks noGrp="1"/>
          </p:cNvSpPr>
          <p:nvPr>
            <p:ph type="sldNum" sz="quarter" idx="16"/>
          </p:nvPr>
        </p:nvSpPr>
        <p:spPr>
          <a:xfrm>
            <a:off x="11627219" y="110364"/>
            <a:ext cx="429207" cy="365125"/>
          </a:xfrm>
        </p:spPr>
        <p:txBody>
          <a:bodyPr/>
          <a:lstStyle/>
          <a:p>
            <a:fld id="{CC057153-B650-4DEB-B370-79DDCFDCE934}" type="slidenum">
              <a:rPr lang="en-US" smtClean="0"/>
              <a:pPr/>
              <a:t>3</a:t>
            </a:fld>
            <a:endParaRPr lang="en-US" dirty="0"/>
          </a:p>
        </p:txBody>
      </p:sp>
      <p:sp>
        <p:nvSpPr>
          <p:cNvPr id="3" name="Content Placeholder 2">
            <a:extLst>
              <a:ext uri="{FF2B5EF4-FFF2-40B4-BE49-F238E27FC236}">
                <a16:creationId xmlns:a16="http://schemas.microsoft.com/office/drawing/2014/main" id="{2387649A-0C9C-A44A-55A5-C6D6656869D4}"/>
              </a:ext>
            </a:extLst>
          </p:cNvPr>
          <p:cNvSpPr>
            <a:spLocks noGrp="1"/>
          </p:cNvSpPr>
          <p:nvPr>
            <p:ph sz="quarter" idx="13"/>
          </p:nvPr>
        </p:nvSpPr>
        <p:spPr>
          <a:xfrm>
            <a:off x="612647" y="467548"/>
            <a:ext cx="9517941" cy="783736"/>
          </a:xfrm>
        </p:spPr>
        <p:txBody>
          <a:bodyPr/>
          <a:lstStyle/>
          <a:p>
            <a:r>
              <a:rPr lang="en-US" sz="4000" dirty="0"/>
              <a:t>WHY DATA STORAGE IS IMPORTANT?</a:t>
            </a:r>
          </a:p>
        </p:txBody>
      </p:sp>
      <p:sp>
        <p:nvSpPr>
          <p:cNvPr id="2" name="Content Placeholder 4">
            <a:extLst>
              <a:ext uri="{FF2B5EF4-FFF2-40B4-BE49-F238E27FC236}">
                <a16:creationId xmlns:a16="http://schemas.microsoft.com/office/drawing/2014/main" id="{F5214861-6B21-605C-5FD6-495AB9B798C9}"/>
              </a:ext>
            </a:extLst>
          </p:cNvPr>
          <p:cNvSpPr txBox="1">
            <a:spLocks/>
          </p:cNvSpPr>
          <p:nvPr/>
        </p:nvSpPr>
        <p:spPr>
          <a:xfrm>
            <a:off x="612647" y="1611248"/>
            <a:ext cx="6782301" cy="1583727"/>
          </a:xfrm>
          <a:prstGeom prst="rect">
            <a:avLst/>
          </a:prstGeom>
        </p:spPr>
        <p:txBody>
          <a:bodyPr vert="horz" lIns="91440" tIns="45720" rIns="91440" bIns="45720" rtlCol="0" anchor="ct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200" dirty="0"/>
              <a:t>Different types of data require different methods of storage, management, and analysis. The type of data influences the choice of storage solutions, management techniques, and analytical methods.</a:t>
            </a:r>
          </a:p>
        </p:txBody>
      </p:sp>
      <p:sp>
        <p:nvSpPr>
          <p:cNvPr id="5" name="TextBox 4">
            <a:extLst>
              <a:ext uri="{FF2B5EF4-FFF2-40B4-BE49-F238E27FC236}">
                <a16:creationId xmlns:a16="http://schemas.microsoft.com/office/drawing/2014/main" id="{B6BAF333-C397-5897-11DE-D7E1E08D3BED}"/>
              </a:ext>
            </a:extLst>
          </p:cNvPr>
          <p:cNvSpPr txBox="1"/>
          <p:nvPr/>
        </p:nvSpPr>
        <p:spPr>
          <a:xfrm>
            <a:off x="612647" y="5138668"/>
            <a:ext cx="1784918" cy="338554"/>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COMPLEXITY</a:t>
            </a:r>
          </a:p>
        </p:txBody>
      </p:sp>
      <p:sp>
        <p:nvSpPr>
          <p:cNvPr id="10" name="TextBox 9">
            <a:extLst>
              <a:ext uri="{FF2B5EF4-FFF2-40B4-BE49-F238E27FC236}">
                <a16:creationId xmlns:a16="http://schemas.microsoft.com/office/drawing/2014/main" id="{8D6DA3EB-81FC-8BAC-1334-64FD5C73553D}"/>
              </a:ext>
            </a:extLst>
          </p:cNvPr>
          <p:cNvSpPr txBox="1"/>
          <p:nvPr/>
        </p:nvSpPr>
        <p:spPr>
          <a:xfrm>
            <a:off x="2991015" y="5138668"/>
            <a:ext cx="1677746" cy="338554"/>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SCALABILITY</a:t>
            </a:r>
          </a:p>
        </p:txBody>
      </p:sp>
      <p:sp>
        <p:nvSpPr>
          <p:cNvPr id="15" name="TextBox 14">
            <a:extLst>
              <a:ext uri="{FF2B5EF4-FFF2-40B4-BE49-F238E27FC236}">
                <a16:creationId xmlns:a16="http://schemas.microsoft.com/office/drawing/2014/main" id="{FE59288A-9C2E-125A-6C64-D4FD00B3A714}"/>
              </a:ext>
            </a:extLst>
          </p:cNvPr>
          <p:cNvSpPr txBox="1"/>
          <p:nvPr/>
        </p:nvSpPr>
        <p:spPr>
          <a:xfrm>
            <a:off x="5319455" y="5138668"/>
            <a:ext cx="1672951" cy="338554"/>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FLEXIBILITY</a:t>
            </a:r>
          </a:p>
        </p:txBody>
      </p:sp>
      <p:pic>
        <p:nvPicPr>
          <p:cNvPr id="16" name="Picture 4" descr="Flexibility, scalability icon. Simple editable vector illustration. Stock  Vector | Adobe Stock">
            <a:extLst>
              <a:ext uri="{FF2B5EF4-FFF2-40B4-BE49-F238E27FC236}">
                <a16:creationId xmlns:a16="http://schemas.microsoft.com/office/drawing/2014/main" id="{6A396345-0516-D670-130B-94E2389AC4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45" t="10593" r="8767" b="11343"/>
          <a:stretch/>
        </p:blipFill>
        <p:spPr bwMode="auto">
          <a:xfrm>
            <a:off x="3019637" y="3505774"/>
            <a:ext cx="1649124" cy="15837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flexibility icon, flexible icon, process icon, agile icon, choice icon">
            <a:extLst>
              <a:ext uri="{FF2B5EF4-FFF2-40B4-BE49-F238E27FC236}">
                <a16:creationId xmlns:a16="http://schemas.microsoft.com/office/drawing/2014/main" id="{0F7D2118-C1C1-AEC4-6B2C-587EA9A3E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626" y="3487434"/>
            <a:ext cx="1602067" cy="16020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Difficulties - Free miscellaneous icons">
            <a:extLst>
              <a:ext uri="{FF2B5EF4-FFF2-40B4-BE49-F238E27FC236}">
                <a16:creationId xmlns:a16="http://schemas.microsoft.com/office/drawing/2014/main" id="{864D0EEB-3322-EA79-4AD6-4023956018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05" y="3429000"/>
            <a:ext cx="1501803" cy="150180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FC485CC-4B31-9634-5ACD-2D4AC21D3940}"/>
              </a:ext>
            </a:extLst>
          </p:cNvPr>
          <p:cNvPicPr>
            <a:picLocks noChangeAspect="1"/>
          </p:cNvPicPr>
          <p:nvPr/>
        </p:nvPicPr>
        <p:blipFill>
          <a:blip r:embed="rId5"/>
          <a:stretch>
            <a:fillRect/>
          </a:stretch>
        </p:blipFill>
        <p:spPr>
          <a:xfrm>
            <a:off x="7740847" y="2067553"/>
            <a:ext cx="3968927" cy="3409669"/>
          </a:xfrm>
          <a:prstGeom prst="rect">
            <a:avLst/>
          </a:prstGeom>
        </p:spPr>
      </p:pic>
    </p:spTree>
    <p:extLst>
      <p:ext uri="{BB962C8B-B14F-4D97-AF65-F5344CB8AC3E}">
        <p14:creationId xmlns:p14="http://schemas.microsoft.com/office/powerpoint/2010/main" val="106186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2AF806-23B3-78F5-EBFC-26C29DF059D7}"/>
              </a:ext>
            </a:extLst>
          </p:cNvPr>
          <p:cNvSpPr>
            <a:spLocks noGrp="1"/>
          </p:cNvSpPr>
          <p:nvPr>
            <p:ph type="sldNum" sz="quarter" idx="16"/>
          </p:nvPr>
        </p:nvSpPr>
        <p:spPr>
          <a:xfrm>
            <a:off x="11627219" y="110364"/>
            <a:ext cx="429207" cy="365125"/>
          </a:xfrm>
        </p:spPr>
        <p:txBody>
          <a:bodyPr/>
          <a:lstStyle/>
          <a:p>
            <a:fld id="{CC057153-B650-4DEB-B370-79DDCFDCE934}" type="slidenum">
              <a:rPr lang="en-US" smtClean="0"/>
              <a:pPr/>
              <a:t>4</a:t>
            </a:fld>
            <a:endParaRPr lang="en-US" dirty="0"/>
          </a:p>
        </p:txBody>
      </p:sp>
      <p:sp>
        <p:nvSpPr>
          <p:cNvPr id="3" name="Content Placeholder 2">
            <a:extLst>
              <a:ext uri="{FF2B5EF4-FFF2-40B4-BE49-F238E27FC236}">
                <a16:creationId xmlns:a16="http://schemas.microsoft.com/office/drawing/2014/main" id="{2387649A-0C9C-A44A-55A5-C6D6656869D4}"/>
              </a:ext>
            </a:extLst>
          </p:cNvPr>
          <p:cNvSpPr>
            <a:spLocks noGrp="1"/>
          </p:cNvSpPr>
          <p:nvPr>
            <p:ph sz="quarter" idx="13"/>
          </p:nvPr>
        </p:nvSpPr>
        <p:spPr>
          <a:xfrm>
            <a:off x="612647" y="467548"/>
            <a:ext cx="9517941" cy="783736"/>
          </a:xfrm>
        </p:spPr>
        <p:txBody>
          <a:bodyPr/>
          <a:lstStyle/>
          <a:p>
            <a:r>
              <a:rPr lang="en-US" sz="4000" dirty="0"/>
              <a:t>WHAT IS A DATABASE?</a:t>
            </a:r>
          </a:p>
        </p:txBody>
      </p:sp>
      <p:sp>
        <p:nvSpPr>
          <p:cNvPr id="2" name="Content Placeholder 4">
            <a:extLst>
              <a:ext uri="{FF2B5EF4-FFF2-40B4-BE49-F238E27FC236}">
                <a16:creationId xmlns:a16="http://schemas.microsoft.com/office/drawing/2014/main" id="{F5214861-6B21-605C-5FD6-495AB9B798C9}"/>
              </a:ext>
            </a:extLst>
          </p:cNvPr>
          <p:cNvSpPr txBox="1">
            <a:spLocks/>
          </p:cNvSpPr>
          <p:nvPr/>
        </p:nvSpPr>
        <p:spPr>
          <a:xfrm>
            <a:off x="612647" y="1611248"/>
            <a:ext cx="6782301" cy="1583727"/>
          </a:xfrm>
          <a:prstGeom prst="rect">
            <a:avLst/>
          </a:prstGeom>
        </p:spPr>
        <p:txBody>
          <a:bodyPr vert="horz" lIns="91440" tIns="45720" rIns="91440" bIns="45720" rtlCol="0" anchor="ct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2200" dirty="0"/>
              <a:t>Computer databases are used for storing, maintaining, and accessing any sort of data. In modern industries, databases are critical for managing and processing large amounts of data.</a:t>
            </a:r>
          </a:p>
          <a:p>
            <a:endParaRPr lang="en-CA" sz="2200" dirty="0"/>
          </a:p>
        </p:txBody>
      </p:sp>
      <p:sp>
        <p:nvSpPr>
          <p:cNvPr id="4" name="TextBox 3">
            <a:extLst>
              <a:ext uri="{FF2B5EF4-FFF2-40B4-BE49-F238E27FC236}">
                <a16:creationId xmlns:a16="http://schemas.microsoft.com/office/drawing/2014/main" id="{FFDBEEAB-3DAE-91BC-2F74-91036258834D}"/>
              </a:ext>
            </a:extLst>
          </p:cNvPr>
          <p:cNvSpPr txBox="1"/>
          <p:nvPr/>
        </p:nvSpPr>
        <p:spPr>
          <a:xfrm>
            <a:off x="964960" y="5394949"/>
            <a:ext cx="1092440" cy="338554"/>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STORE</a:t>
            </a:r>
          </a:p>
        </p:txBody>
      </p:sp>
      <p:sp>
        <p:nvSpPr>
          <p:cNvPr id="7" name="TextBox 6">
            <a:extLst>
              <a:ext uri="{FF2B5EF4-FFF2-40B4-BE49-F238E27FC236}">
                <a16:creationId xmlns:a16="http://schemas.microsoft.com/office/drawing/2014/main" id="{347E25ED-98B9-08F7-E045-5DDEFF789776}"/>
              </a:ext>
            </a:extLst>
          </p:cNvPr>
          <p:cNvSpPr txBox="1"/>
          <p:nvPr/>
        </p:nvSpPr>
        <p:spPr>
          <a:xfrm>
            <a:off x="2943333" y="5380645"/>
            <a:ext cx="1590348" cy="338554"/>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QUERYING</a:t>
            </a:r>
          </a:p>
        </p:txBody>
      </p:sp>
      <p:sp>
        <p:nvSpPr>
          <p:cNvPr id="8" name="TextBox 7">
            <a:extLst>
              <a:ext uri="{FF2B5EF4-FFF2-40B4-BE49-F238E27FC236}">
                <a16:creationId xmlns:a16="http://schemas.microsoft.com/office/drawing/2014/main" id="{BF15F44B-DB5F-5CFD-11A2-FA0D46FA1C26}"/>
              </a:ext>
            </a:extLst>
          </p:cNvPr>
          <p:cNvSpPr txBox="1"/>
          <p:nvPr/>
        </p:nvSpPr>
        <p:spPr>
          <a:xfrm>
            <a:off x="5371617" y="5390483"/>
            <a:ext cx="1323708" cy="338554"/>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HANDLING</a:t>
            </a:r>
          </a:p>
        </p:txBody>
      </p:sp>
      <p:pic>
        <p:nvPicPr>
          <p:cNvPr id="9" name="Picture 2" descr="Server storage - Free computer icons">
            <a:extLst>
              <a:ext uri="{FF2B5EF4-FFF2-40B4-BE49-F238E27FC236}">
                <a16:creationId xmlns:a16="http://schemas.microsoft.com/office/drawing/2014/main" id="{BFA13DEE-689F-1E55-9435-11219F596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253" y="3782880"/>
            <a:ext cx="1583728" cy="15837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Query - Free networking icons">
            <a:extLst>
              <a:ext uri="{FF2B5EF4-FFF2-40B4-BE49-F238E27FC236}">
                <a16:creationId xmlns:a16="http://schemas.microsoft.com/office/drawing/2014/main" id="{C5B777E8-970D-70F2-055B-F829C0434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644" y="3796918"/>
            <a:ext cx="1583727" cy="15837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andle with care - Free commerce and shopping icons">
            <a:extLst>
              <a:ext uri="{FF2B5EF4-FFF2-40B4-BE49-F238E27FC236}">
                <a16:creationId xmlns:a16="http://schemas.microsoft.com/office/drawing/2014/main" id="{2CC203D0-B2F5-E7F2-42D4-B4522C2C6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9035" y="3877736"/>
            <a:ext cx="1488872" cy="148887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C191658-E9FB-D84F-1CE8-A3F8DB2C2767}"/>
              </a:ext>
            </a:extLst>
          </p:cNvPr>
          <p:cNvPicPr>
            <a:picLocks noChangeAspect="1"/>
          </p:cNvPicPr>
          <p:nvPr/>
        </p:nvPicPr>
        <p:blipFill>
          <a:blip r:embed="rId5"/>
          <a:stretch>
            <a:fillRect/>
          </a:stretch>
        </p:blipFill>
        <p:spPr>
          <a:xfrm>
            <a:off x="7658321" y="1349219"/>
            <a:ext cx="3928475" cy="4159562"/>
          </a:xfrm>
          <a:prstGeom prst="rect">
            <a:avLst/>
          </a:prstGeom>
        </p:spPr>
      </p:pic>
    </p:spTree>
    <p:extLst>
      <p:ext uri="{BB962C8B-B14F-4D97-AF65-F5344CB8AC3E}">
        <p14:creationId xmlns:p14="http://schemas.microsoft.com/office/powerpoint/2010/main" val="2475836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5A5118-7BE4-9A78-53C5-2713D8D935AF}"/>
              </a:ext>
            </a:extLst>
          </p:cNvPr>
          <p:cNvSpPr>
            <a:spLocks noGrp="1"/>
          </p:cNvSpPr>
          <p:nvPr>
            <p:ph type="sldNum" sz="quarter" idx="16"/>
          </p:nvPr>
        </p:nvSpPr>
        <p:spPr>
          <a:xfrm>
            <a:off x="11627219" y="110364"/>
            <a:ext cx="429207" cy="365125"/>
          </a:xfrm>
        </p:spPr>
        <p:txBody>
          <a:bodyPr/>
          <a:lstStyle/>
          <a:p>
            <a:fld id="{CC057153-B650-4DEB-B370-79DDCFDCE934}" type="slidenum">
              <a:rPr lang="en-US" smtClean="0"/>
              <a:pPr/>
              <a:t>5</a:t>
            </a:fld>
            <a:endParaRPr lang="en-US" dirty="0"/>
          </a:p>
        </p:txBody>
      </p:sp>
      <p:sp>
        <p:nvSpPr>
          <p:cNvPr id="6" name="Content Placeholder 2">
            <a:extLst>
              <a:ext uri="{FF2B5EF4-FFF2-40B4-BE49-F238E27FC236}">
                <a16:creationId xmlns:a16="http://schemas.microsoft.com/office/drawing/2014/main" id="{4973FCEE-469B-CE8E-93B3-2208B4033131}"/>
              </a:ext>
            </a:extLst>
          </p:cNvPr>
          <p:cNvSpPr txBox="1">
            <a:spLocks/>
          </p:cNvSpPr>
          <p:nvPr/>
        </p:nvSpPr>
        <p:spPr>
          <a:xfrm>
            <a:off x="612647" y="467548"/>
            <a:ext cx="10124626" cy="783736"/>
          </a:xfrm>
          <a:prstGeom prst="rect">
            <a:avLst/>
          </a:prstGeom>
        </p:spPr>
        <p:txBody>
          <a:bodyPr vert="horz" lIns="91440" tIns="45720" rIns="91440" bIns="45720" rtlCol="0" anchor="b" anchorCtr="0">
            <a:normAutofit/>
          </a:bodyPr>
          <a:lstStyle>
            <a:lvl1pPr marL="164592" indent="-164592" algn="l" defTabSz="914400" rtl="0" eaLnBrk="1" latinLnBrk="0" hangingPunct="1">
              <a:lnSpc>
                <a:spcPct val="80000"/>
              </a:lnSpc>
              <a:spcBef>
                <a:spcPts val="0"/>
              </a:spcBef>
              <a:buFont typeface="Arial" panose="020B0604020202020204" pitchFamily="34" charset="0"/>
              <a:buNone/>
              <a:defRPr sz="5600" kern="1200" spc="-200" baseline="0">
                <a:solidFill>
                  <a:schemeClr val="tx1"/>
                </a:solidFill>
                <a:latin typeface="+mj-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a:t>WHAT CAN GO WRONG WITH DATABASE?</a:t>
            </a:r>
            <a:endParaRPr lang="en-US" sz="4000" dirty="0"/>
          </a:p>
        </p:txBody>
      </p:sp>
      <p:sp>
        <p:nvSpPr>
          <p:cNvPr id="7" name="TextBox 6">
            <a:extLst>
              <a:ext uri="{FF2B5EF4-FFF2-40B4-BE49-F238E27FC236}">
                <a16:creationId xmlns:a16="http://schemas.microsoft.com/office/drawing/2014/main" id="{2FD0DEB1-DE39-47A2-D395-01B7F4AFCDAE}"/>
              </a:ext>
            </a:extLst>
          </p:cNvPr>
          <p:cNvSpPr txBox="1"/>
          <p:nvPr/>
        </p:nvSpPr>
        <p:spPr>
          <a:xfrm>
            <a:off x="477982" y="3251887"/>
            <a:ext cx="3735283" cy="2400657"/>
          </a:xfrm>
          <a:prstGeom prst="rect">
            <a:avLst/>
          </a:prstGeom>
          <a:noFill/>
        </p:spPr>
        <p:txBody>
          <a:bodyPr wrap="square">
            <a:spAutoFit/>
          </a:bodyPr>
          <a:lstStyle/>
          <a:p>
            <a:pPr algn="just"/>
            <a:r>
              <a:rPr lang="en-CA" sz="1500" dirty="0"/>
              <a:t>A botched software update to the batch processing system at RBS caused a major outage, preventing customers from accessing their accounts. The problem originated from a database-related issue, where the update process failed and corrupted the transaction logs, leading to a cascade of errors that affected account balances and transaction processing.</a:t>
            </a:r>
            <a:endParaRPr lang="en-CA" sz="1500" b="1" dirty="0"/>
          </a:p>
        </p:txBody>
      </p:sp>
      <p:sp>
        <p:nvSpPr>
          <p:cNvPr id="8" name="TextBox 7">
            <a:extLst>
              <a:ext uri="{FF2B5EF4-FFF2-40B4-BE49-F238E27FC236}">
                <a16:creationId xmlns:a16="http://schemas.microsoft.com/office/drawing/2014/main" id="{2A8C17D1-862C-A644-CB71-13EB661F3009}"/>
              </a:ext>
            </a:extLst>
          </p:cNvPr>
          <p:cNvSpPr txBox="1"/>
          <p:nvPr/>
        </p:nvSpPr>
        <p:spPr>
          <a:xfrm>
            <a:off x="8736048" y="1521993"/>
            <a:ext cx="3105773" cy="1569660"/>
          </a:xfrm>
          <a:prstGeom prst="rect">
            <a:avLst/>
          </a:prstGeom>
          <a:noFill/>
        </p:spPr>
        <p:txBody>
          <a:bodyPr wrap="square">
            <a:spAutoFit/>
          </a:bodyPr>
          <a:lstStyle/>
          <a:p>
            <a:pPr algn="ctr"/>
            <a:r>
              <a:rPr lang="en-US" sz="2400" b="1" dirty="0">
                <a:cs typeface="Arial" panose="020B0604020202020204" pitchFamily="34" charset="0"/>
              </a:rPr>
              <a:t>DO YOU KNOW OF ANY CASE OF A DATABASE THAT WENT WRONG?</a:t>
            </a:r>
          </a:p>
        </p:txBody>
      </p:sp>
      <p:pic>
        <p:nvPicPr>
          <p:cNvPr id="11" name="Picture 10">
            <a:extLst>
              <a:ext uri="{FF2B5EF4-FFF2-40B4-BE49-F238E27FC236}">
                <a16:creationId xmlns:a16="http://schemas.microsoft.com/office/drawing/2014/main" id="{13D2FE02-6A7C-F733-1C31-89FD3FB789EC}"/>
              </a:ext>
            </a:extLst>
          </p:cNvPr>
          <p:cNvPicPr>
            <a:picLocks noChangeAspect="1"/>
          </p:cNvPicPr>
          <p:nvPr/>
        </p:nvPicPr>
        <p:blipFill>
          <a:blip r:embed="rId2"/>
          <a:stretch>
            <a:fillRect/>
          </a:stretch>
        </p:blipFill>
        <p:spPr>
          <a:xfrm>
            <a:off x="581492" y="1701170"/>
            <a:ext cx="3528261" cy="1368965"/>
          </a:xfrm>
          <a:prstGeom prst="rect">
            <a:avLst/>
          </a:prstGeom>
        </p:spPr>
      </p:pic>
      <p:pic>
        <p:nvPicPr>
          <p:cNvPr id="12" name="Picture 11">
            <a:extLst>
              <a:ext uri="{FF2B5EF4-FFF2-40B4-BE49-F238E27FC236}">
                <a16:creationId xmlns:a16="http://schemas.microsoft.com/office/drawing/2014/main" id="{AFE0EE31-3FC2-40B1-86BC-8B0E3CC02EEA}"/>
              </a:ext>
            </a:extLst>
          </p:cNvPr>
          <p:cNvPicPr>
            <a:picLocks noChangeAspect="1"/>
          </p:cNvPicPr>
          <p:nvPr/>
        </p:nvPicPr>
        <p:blipFill>
          <a:blip r:embed="rId3"/>
          <a:stretch>
            <a:fillRect/>
          </a:stretch>
        </p:blipFill>
        <p:spPr>
          <a:xfrm>
            <a:off x="4686058" y="1701170"/>
            <a:ext cx="3135963" cy="2309558"/>
          </a:xfrm>
          <a:prstGeom prst="rect">
            <a:avLst/>
          </a:prstGeom>
        </p:spPr>
      </p:pic>
      <p:sp>
        <p:nvSpPr>
          <p:cNvPr id="13" name="TextBox 12">
            <a:extLst>
              <a:ext uri="{FF2B5EF4-FFF2-40B4-BE49-F238E27FC236}">
                <a16:creationId xmlns:a16="http://schemas.microsoft.com/office/drawing/2014/main" id="{21E8C6B2-8179-8BFC-7099-11CE832F222E}"/>
              </a:ext>
            </a:extLst>
          </p:cNvPr>
          <p:cNvSpPr txBox="1"/>
          <p:nvPr/>
        </p:nvSpPr>
        <p:spPr>
          <a:xfrm>
            <a:off x="4872963" y="4010728"/>
            <a:ext cx="3105774" cy="1708160"/>
          </a:xfrm>
          <a:prstGeom prst="rect">
            <a:avLst/>
          </a:prstGeom>
          <a:noFill/>
        </p:spPr>
        <p:txBody>
          <a:bodyPr wrap="square">
            <a:spAutoFit/>
          </a:bodyPr>
          <a:lstStyle/>
          <a:p>
            <a:pPr algn="just"/>
            <a:r>
              <a:rPr lang="en-CA" sz="1500" dirty="0"/>
              <a:t>Knight Capital Group, a large American financial services firm, experienced a major technical glitch, which included a database configuration error. This error caused the trading system to send out incorrect stock orders.</a:t>
            </a:r>
            <a:endParaRPr lang="en-CA" sz="1500" b="1" dirty="0"/>
          </a:p>
        </p:txBody>
      </p:sp>
      <p:pic>
        <p:nvPicPr>
          <p:cNvPr id="17" name="Picture 16" descr="A cartoon of a person with his hand on his chin&#10;&#10;Description automatically generated">
            <a:extLst>
              <a:ext uri="{FF2B5EF4-FFF2-40B4-BE49-F238E27FC236}">
                <a16:creationId xmlns:a16="http://schemas.microsoft.com/office/drawing/2014/main" id="{607988AA-496A-F8F0-7870-68D25ED46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2135" y="3126274"/>
            <a:ext cx="2290992" cy="3436488"/>
          </a:xfrm>
          <a:prstGeom prst="rect">
            <a:avLst/>
          </a:prstGeom>
        </p:spPr>
      </p:pic>
    </p:spTree>
    <p:extLst>
      <p:ext uri="{BB962C8B-B14F-4D97-AF65-F5344CB8AC3E}">
        <p14:creationId xmlns:p14="http://schemas.microsoft.com/office/powerpoint/2010/main" val="185723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5A5118-7BE4-9A78-53C5-2713D8D935AF}"/>
              </a:ext>
            </a:extLst>
          </p:cNvPr>
          <p:cNvSpPr>
            <a:spLocks noGrp="1"/>
          </p:cNvSpPr>
          <p:nvPr>
            <p:ph type="sldNum" sz="quarter" idx="16"/>
          </p:nvPr>
        </p:nvSpPr>
        <p:spPr>
          <a:xfrm>
            <a:off x="11627219" y="110364"/>
            <a:ext cx="429207" cy="365125"/>
          </a:xfrm>
        </p:spPr>
        <p:txBody>
          <a:bodyPr/>
          <a:lstStyle/>
          <a:p>
            <a:fld id="{CC057153-B650-4DEB-B370-79DDCFDCE934}" type="slidenum">
              <a:rPr lang="en-US" smtClean="0"/>
              <a:pPr/>
              <a:t>6</a:t>
            </a:fld>
            <a:endParaRPr lang="en-US" dirty="0"/>
          </a:p>
        </p:txBody>
      </p:sp>
      <p:sp>
        <p:nvSpPr>
          <p:cNvPr id="6" name="Content Placeholder 2">
            <a:extLst>
              <a:ext uri="{FF2B5EF4-FFF2-40B4-BE49-F238E27FC236}">
                <a16:creationId xmlns:a16="http://schemas.microsoft.com/office/drawing/2014/main" id="{4973FCEE-469B-CE8E-93B3-2208B4033131}"/>
              </a:ext>
            </a:extLst>
          </p:cNvPr>
          <p:cNvSpPr txBox="1">
            <a:spLocks/>
          </p:cNvSpPr>
          <p:nvPr/>
        </p:nvSpPr>
        <p:spPr>
          <a:xfrm>
            <a:off x="612647" y="467548"/>
            <a:ext cx="10124626" cy="783736"/>
          </a:xfrm>
          <a:prstGeom prst="rect">
            <a:avLst/>
          </a:prstGeom>
        </p:spPr>
        <p:txBody>
          <a:bodyPr vert="horz" lIns="91440" tIns="45720" rIns="91440" bIns="45720" rtlCol="0" anchor="b" anchorCtr="0">
            <a:normAutofit/>
          </a:bodyPr>
          <a:lstStyle>
            <a:lvl1pPr marL="164592" indent="-164592" algn="l" defTabSz="914400" rtl="0" eaLnBrk="1" latinLnBrk="0" hangingPunct="1">
              <a:lnSpc>
                <a:spcPct val="80000"/>
              </a:lnSpc>
              <a:spcBef>
                <a:spcPts val="0"/>
              </a:spcBef>
              <a:buFont typeface="Arial" panose="020B0604020202020204" pitchFamily="34" charset="0"/>
              <a:buNone/>
              <a:defRPr sz="5600" kern="1200" spc="-200" baseline="0">
                <a:solidFill>
                  <a:schemeClr val="tx1"/>
                </a:solidFill>
                <a:latin typeface="+mj-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a:t>WHAT CAN GO WRONG WITH DATABASE?</a:t>
            </a:r>
            <a:endParaRPr lang="en-US" sz="4000" dirty="0"/>
          </a:p>
        </p:txBody>
      </p:sp>
      <p:sp>
        <p:nvSpPr>
          <p:cNvPr id="2" name="TextBox 1">
            <a:extLst>
              <a:ext uri="{FF2B5EF4-FFF2-40B4-BE49-F238E27FC236}">
                <a16:creationId xmlns:a16="http://schemas.microsoft.com/office/drawing/2014/main" id="{D0BC8E84-2A00-9849-FE2F-0EB7A7C95574}"/>
              </a:ext>
            </a:extLst>
          </p:cNvPr>
          <p:cNvSpPr txBox="1"/>
          <p:nvPr/>
        </p:nvSpPr>
        <p:spPr>
          <a:xfrm>
            <a:off x="477982" y="3865687"/>
            <a:ext cx="2446826"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VALIDATION</a:t>
            </a:r>
          </a:p>
        </p:txBody>
      </p:sp>
      <p:sp>
        <p:nvSpPr>
          <p:cNvPr id="4" name="TextBox 3">
            <a:extLst>
              <a:ext uri="{FF2B5EF4-FFF2-40B4-BE49-F238E27FC236}">
                <a16:creationId xmlns:a16="http://schemas.microsoft.com/office/drawing/2014/main" id="{184B8686-20A3-089B-1998-AFA8CA45C50F}"/>
              </a:ext>
            </a:extLst>
          </p:cNvPr>
          <p:cNvSpPr txBox="1"/>
          <p:nvPr/>
        </p:nvSpPr>
        <p:spPr>
          <a:xfrm>
            <a:off x="2855007" y="5781569"/>
            <a:ext cx="2788236"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SECURITY</a:t>
            </a:r>
          </a:p>
        </p:txBody>
      </p:sp>
      <p:sp>
        <p:nvSpPr>
          <p:cNvPr id="5" name="TextBox 4">
            <a:extLst>
              <a:ext uri="{FF2B5EF4-FFF2-40B4-BE49-F238E27FC236}">
                <a16:creationId xmlns:a16="http://schemas.microsoft.com/office/drawing/2014/main" id="{DCFA5744-BA9C-E4A6-1984-46C050464BB7}"/>
              </a:ext>
            </a:extLst>
          </p:cNvPr>
          <p:cNvSpPr txBox="1"/>
          <p:nvPr/>
        </p:nvSpPr>
        <p:spPr>
          <a:xfrm>
            <a:off x="9336993" y="5781569"/>
            <a:ext cx="2000332"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RECOVERY</a:t>
            </a:r>
          </a:p>
        </p:txBody>
      </p:sp>
      <p:sp>
        <p:nvSpPr>
          <p:cNvPr id="9" name="TextBox 8">
            <a:extLst>
              <a:ext uri="{FF2B5EF4-FFF2-40B4-BE49-F238E27FC236}">
                <a16:creationId xmlns:a16="http://schemas.microsoft.com/office/drawing/2014/main" id="{E66622BF-1F83-7525-CF3D-F923AF8103F0}"/>
              </a:ext>
            </a:extLst>
          </p:cNvPr>
          <p:cNvSpPr txBox="1"/>
          <p:nvPr/>
        </p:nvSpPr>
        <p:spPr>
          <a:xfrm>
            <a:off x="5793727" y="3865687"/>
            <a:ext cx="2604878"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PERFORMANCE</a:t>
            </a:r>
          </a:p>
        </p:txBody>
      </p:sp>
      <p:pic>
        <p:nvPicPr>
          <p:cNvPr id="10" name="Picture 2" descr="Testing - Free computer icons">
            <a:extLst>
              <a:ext uri="{FF2B5EF4-FFF2-40B4-BE49-F238E27FC236}">
                <a16:creationId xmlns:a16="http://schemas.microsoft.com/office/drawing/2014/main" id="{B8ED1168-5416-CF87-90D9-D4D8F2235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830" y="1949805"/>
            <a:ext cx="1829130" cy="18291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ecurity - Free security icons">
            <a:extLst>
              <a:ext uri="{FF2B5EF4-FFF2-40B4-BE49-F238E27FC236}">
                <a16:creationId xmlns:a16="http://schemas.microsoft.com/office/drawing/2014/main" id="{EF48ECA4-A136-9D4C-0978-E2465ED6F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560" y="3865687"/>
            <a:ext cx="1829130" cy="18291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erformance - Free business icons">
            <a:extLst>
              <a:ext uri="{FF2B5EF4-FFF2-40B4-BE49-F238E27FC236}">
                <a16:creationId xmlns:a16="http://schemas.microsoft.com/office/drawing/2014/main" id="{966C1EC5-717C-336F-4A78-E85BA51C5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92147"/>
            <a:ext cx="2000332" cy="20003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Backup - Free computer icons">
            <a:extLst>
              <a:ext uri="{FF2B5EF4-FFF2-40B4-BE49-F238E27FC236}">
                <a16:creationId xmlns:a16="http://schemas.microsoft.com/office/drawing/2014/main" id="{E6201C25-3E03-58F7-43BB-93281BD68B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7828" y="3742037"/>
            <a:ext cx="2000332" cy="200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16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5A5118-7BE4-9A78-53C5-2713D8D935AF}"/>
              </a:ext>
            </a:extLst>
          </p:cNvPr>
          <p:cNvSpPr>
            <a:spLocks noGrp="1"/>
          </p:cNvSpPr>
          <p:nvPr>
            <p:ph type="sldNum" sz="quarter" idx="16"/>
          </p:nvPr>
        </p:nvSpPr>
        <p:spPr>
          <a:xfrm>
            <a:off x="11627219" y="110364"/>
            <a:ext cx="429207" cy="365125"/>
          </a:xfrm>
        </p:spPr>
        <p:txBody>
          <a:bodyPr/>
          <a:lstStyle/>
          <a:p>
            <a:fld id="{CC057153-B650-4DEB-B370-79DDCFDCE934}" type="slidenum">
              <a:rPr lang="en-US" smtClean="0"/>
              <a:pPr/>
              <a:t>7</a:t>
            </a:fld>
            <a:endParaRPr lang="en-US" dirty="0"/>
          </a:p>
        </p:txBody>
      </p:sp>
      <p:sp>
        <p:nvSpPr>
          <p:cNvPr id="6" name="Content Placeholder 2">
            <a:extLst>
              <a:ext uri="{FF2B5EF4-FFF2-40B4-BE49-F238E27FC236}">
                <a16:creationId xmlns:a16="http://schemas.microsoft.com/office/drawing/2014/main" id="{4973FCEE-469B-CE8E-93B3-2208B4033131}"/>
              </a:ext>
            </a:extLst>
          </p:cNvPr>
          <p:cNvSpPr txBox="1">
            <a:spLocks/>
          </p:cNvSpPr>
          <p:nvPr/>
        </p:nvSpPr>
        <p:spPr>
          <a:xfrm>
            <a:off x="612647" y="467548"/>
            <a:ext cx="10124626" cy="783736"/>
          </a:xfrm>
          <a:prstGeom prst="rect">
            <a:avLst/>
          </a:prstGeom>
        </p:spPr>
        <p:txBody>
          <a:bodyPr vert="horz" lIns="91440" tIns="45720" rIns="91440" bIns="45720" rtlCol="0" anchor="b" anchorCtr="0">
            <a:normAutofit/>
          </a:bodyPr>
          <a:lstStyle>
            <a:lvl1pPr marL="164592" indent="-164592" algn="l" defTabSz="914400" rtl="0" eaLnBrk="1" latinLnBrk="0" hangingPunct="1">
              <a:lnSpc>
                <a:spcPct val="80000"/>
              </a:lnSpc>
              <a:spcBef>
                <a:spcPts val="0"/>
              </a:spcBef>
              <a:buFont typeface="Arial" panose="020B0604020202020204" pitchFamily="34" charset="0"/>
              <a:buNone/>
              <a:defRPr sz="5600" kern="1200" spc="-200" baseline="0">
                <a:solidFill>
                  <a:schemeClr val="tx1"/>
                </a:solidFill>
                <a:latin typeface="+mj-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TYPES OF DATABASE</a:t>
            </a:r>
          </a:p>
        </p:txBody>
      </p:sp>
      <p:sp>
        <p:nvSpPr>
          <p:cNvPr id="7" name="TextBox 6">
            <a:extLst>
              <a:ext uri="{FF2B5EF4-FFF2-40B4-BE49-F238E27FC236}">
                <a16:creationId xmlns:a16="http://schemas.microsoft.com/office/drawing/2014/main" id="{8C0C33C3-2FAB-C58B-515B-0496C58158D4}"/>
              </a:ext>
            </a:extLst>
          </p:cNvPr>
          <p:cNvSpPr txBox="1"/>
          <p:nvPr/>
        </p:nvSpPr>
        <p:spPr>
          <a:xfrm>
            <a:off x="1308395" y="3742454"/>
            <a:ext cx="2565452" cy="338554"/>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HIERARCHICAL</a:t>
            </a:r>
          </a:p>
        </p:txBody>
      </p:sp>
      <p:sp>
        <p:nvSpPr>
          <p:cNvPr id="8" name="TextBox 7">
            <a:extLst>
              <a:ext uri="{FF2B5EF4-FFF2-40B4-BE49-F238E27FC236}">
                <a16:creationId xmlns:a16="http://schemas.microsoft.com/office/drawing/2014/main" id="{12947460-9989-BB09-5277-E56329B11893}"/>
              </a:ext>
            </a:extLst>
          </p:cNvPr>
          <p:cNvSpPr txBox="1"/>
          <p:nvPr/>
        </p:nvSpPr>
        <p:spPr>
          <a:xfrm>
            <a:off x="4300100" y="3744540"/>
            <a:ext cx="1795900" cy="338554"/>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RELATIONAL</a:t>
            </a:r>
          </a:p>
        </p:txBody>
      </p:sp>
      <p:sp>
        <p:nvSpPr>
          <p:cNvPr id="11" name="TextBox 10">
            <a:extLst>
              <a:ext uri="{FF2B5EF4-FFF2-40B4-BE49-F238E27FC236}">
                <a16:creationId xmlns:a16="http://schemas.microsoft.com/office/drawing/2014/main" id="{22AECEEF-B29F-AC1C-1454-3F4F694AAC40}"/>
              </a:ext>
            </a:extLst>
          </p:cNvPr>
          <p:cNvSpPr txBox="1"/>
          <p:nvPr/>
        </p:nvSpPr>
        <p:spPr>
          <a:xfrm>
            <a:off x="3114659" y="5817859"/>
            <a:ext cx="1495410" cy="338554"/>
          </a:xfrm>
          <a:prstGeom prst="rect">
            <a:avLst/>
          </a:prstGeom>
          <a:noFill/>
        </p:spPr>
        <p:txBody>
          <a:bodyPr wrap="square">
            <a:spAutoFit/>
          </a:bodyPr>
          <a:lstStyle/>
          <a:p>
            <a:pPr algn="ctr"/>
            <a:r>
              <a:rPr lang="en-US" sz="1600" b="1" dirty="0">
                <a:latin typeface="Arial" panose="020B0604020202020204" pitchFamily="34" charset="0"/>
                <a:cs typeface="Arial" panose="020B0604020202020204" pitchFamily="34" charset="0"/>
              </a:rPr>
              <a:t>NOSQL</a:t>
            </a:r>
          </a:p>
        </p:txBody>
      </p:sp>
      <p:pic>
        <p:nvPicPr>
          <p:cNvPr id="12" name="Picture 2" descr="Hierarchical structure - Free business icons">
            <a:extLst>
              <a:ext uri="{FF2B5EF4-FFF2-40B4-BE49-F238E27FC236}">
                <a16:creationId xmlns:a16="http://schemas.microsoft.com/office/drawing/2014/main" id="{0298647F-6127-A738-BC65-B04E5AA07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172" y="1905760"/>
            <a:ext cx="1621899" cy="1621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lational - Free networking icons">
            <a:extLst>
              <a:ext uri="{FF2B5EF4-FFF2-40B4-BE49-F238E27FC236}">
                <a16:creationId xmlns:a16="http://schemas.microsoft.com/office/drawing/2014/main" id="{A1B9DA8F-03A9-1088-EFD2-32383C5AD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100" y="1905760"/>
            <a:ext cx="1621898" cy="16218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nosql Icon - Free PNG &amp; SVG 4562629 - Noun Project">
            <a:extLst>
              <a:ext uri="{FF2B5EF4-FFF2-40B4-BE49-F238E27FC236}">
                <a16:creationId xmlns:a16="http://schemas.microsoft.com/office/drawing/2014/main" id="{6B4270C8-3AD6-AC0E-82AA-3964CA19A2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284" y="4295803"/>
            <a:ext cx="1522056" cy="15220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artoon of a person pointing at a light bulb&#10;&#10;Description automatically generated">
            <a:extLst>
              <a:ext uri="{FF2B5EF4-FFF2-40B4-BE49-F238E27FC236}">
                <a16:creationId xmlns:a16="http://schemas.microsoft.com/office/drawing/2014/main" id="{E46D65BE-F57E-B225-C532-71EBBF3C95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3045" y="1851182"/>
            <a:ext cx="2870154" cy="4305231"/>
          </a:xfrm>
          <a:prstGeom prst="rect">
            <a:avLst/>
          </a:prstGeom>
        </p:spPr>
      </p:pic>
    </p:spTree>
    <p:extLst>
      <p:ext uri="{BB962C8B-B14F-4D97-AF65-F5344CB8AC3E}">
        <p14:creationId xmlns:p14="http://schemas.microsoft.com/office/powerpoint/2010/main" val="1216127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13861-4C6F-03D6-BD41-379221B591CC}"/>
              </a:ext>
            </a:extLst>
          </p:cNvPr>
          <p:cNvSpPr>
            <a:spLocks noGrp="1"/>
          </p:cNvSpPr>
          <p:nvPr>
            <p:ph type="ctrTitle"/>
          </p:nvPr>
        </p:nvSpPr>
        <p:spPr>
          <a:xfrm>
            <a:off x="6771198" y="475489"/>
            <a:ext cx="4940242" cy="1184585"/>
          </a:xfrm>
        </p:spPr>
        <p:txBody>
          <a:bodyPr vert="horz" lIns="91440" tIns="45720" rIns="91440" bIns="45720" rtlCol="0" anchor="b">
            <a:normAutofit/>
          </a:bodyPr>
          <a:lstStyle/>
          <a:p>
            <a:r>
              <a:rPr lang="en-US" sz="4000" dirty="0">
                <a:latin typeface="+mn-lt"/>
                <a:cs typeface="Arial" panose="020B0604020202020204" pitchFamily="34" charset="0"/>
              </a:rPr>
              <a:t>HIERARCHICAL DATABASE</a:t>
            </a:r>
            <a:endParaRPr lang="pt-BR" sz="4000" spc="-150" dirty="0">
              <a:latin typeface="+mn-lt"/>
              <a:cs typeface="Arial" panose="020B0604020202020204" pitchFamily="34" charset="0"/>
            </a:endParaRPr>
          </a:p>
        </p:txBody>
      </p:sp>
      <p:sp>
        <p:nvSpPr>
          <p:cNvPr id="2" name="Content Placeholder 4">
            <a:extLst>
              <a:ext uri="{FF2B5EF4-FFF2-40B4-BE49-F238E27FC236}">
                <a16:creationId xmlns:a16="http://schemas.microsoft.com/office/drawing/2014/main" id="{976437AC-97A0-2771-9241-4540DD686068}"/>
              </a:ext>
            </a:extLst>
          </p:cNvPr>
          <p:cNvSpPr txBox="1">
            <a:spLocks/>
          </p:cNvSpPr>
          <p:nvPr/>
        </p:nvSpPr>
        <p:spPr>
          <a:xfrm>
            <a:off x="6855421" y="1660075"/>
            <a:ext cx="4206240" cy="4449780"/>
          </a:xfrm>
          <a:prstGeom prst="rect">
            <a:avLst/>
          </a:prstGeom>
        </p:spPr>
        <p:txBody>
          <a:bodyPr vert="horz" lIns="91440" tIns="45720" rIns="91440" bIns="45720" rtlCol="0" anchor="t">
            <a:noAutofit/>
          </a:bodyP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endParaRPr lang="en-CA" sz="2200" dirty="0"/>
          </a:p>
          <a:p>
            <a:pPr marL="457200" indent="-457200">
              <a:buFont typeface="Arial" panose="020B0604020202020204" pitchFamily="34" charset="0"/>
              <a:buChar char="•"/>
            </a:pPr>
            <a:r>
              <a:rPr lang="en-CA" sz="2200" dirty="0"/>
              <a:t>Organize data in a tree-like structure with a single root and multiple levels of data.</a:t>
            </a:r>
          </a:p>
          <a:p>
            <a:pPr marL="457200" indent="-457200">
              <a:buFont typeface="Arial" panose="020B0604020202020204" pitchFamily="34" charset="0"/>
              <a:buChar char="•"/>
            </a:pPr>
            <a:endParaRPr lang="en-CA" sz="2200" dirty="0"/>
          </a:p>
          <a:p>
            <a:pPr marL="457200" indent="-457200">
              <a:buFont typeface="Arial" panose="020B0604020202020204" pitchFamily="34" charset="0"/>
              <a:buChar char="•"/>
            </a:pPr>
            <a:r>
              <a:rPr lang="en-CA" sz="2200" dirty="0"/>
              <a:t>Each parent can have multiple children, but each child has only one parent.</a:t>
            </a:r>
          </a:p>
          <a:p>
            <a:pPr marL="457200" indent="-457200">
              <a:buFont typeface="Arial" panose="020B0604020202020204" pitchFamily="34" charset="0"/>
              <a:buChar char="•"/>
            </a:pPr>
            <a:endParaRPr lang="en-CA" sz="2200" dirty="0"/>
          </a:p>
          <a:p>
            <a:pPr marL="457200" indent="-457200">
              <a:buFont typeface="Arial" panose="020B0604020202020204" pitchFamily="34" charset="0"/>
              <a:buChar char="•"/>
            </a:pPr>
            <a:endParaRPr lang="en-CA" sz="2200" dirty="0"/>
          </a:p>
          <a:p>
            <a:pPr marL="457200" indent="-457200">
              <a:buFont typeface="Arial" panose="020B0604020202020204" pitchFamily="34" charset="0"/>
              <a:buChar char="•"/>
            </a:pPr>
            <a:r>
              <a:rPr lang="en-CA" sz="2200" b="1" dirty="0"/>
              <a:t>Uses:</a:t>
            </a:r>
            <a:r>
              <a:rPr lang="en-CA" sz="2200" dirty="0"/>
              <a:t> Applications with hierarchical relationships, such as organizational charts or file systems.</a:t>
            </a:r>
            <a:endParaRPr lang="en-CA" sz="2200" b="1" dirty="0"/>
          </a:p>
          <a:p>
            <a:pPr>
              <a:spcBef>
                <a:spcPts val="1000"/>
              </a:spcBef>
            </a:pPr>
            <a:endParaRPr lang="en-US" sz="2200" kern="1200" baseline="0" dirty="0">
              <a:latin typeface="+mn-lt"/>
              <a:ea typeface="+mn-ea"/>
              <a:cs typeface="+mn-cs"/>
            </a:endParaRPr>
          </a:p>
        </p:txBody>
      </p:sp>
      <p:sp>
        <p:nvSpPr>
          <p:cNvPr id="2055" name="Slide Number Placeholder 4">
            <a:extLst>
              <a:ext uri="{FF2B5EF4-FFF2-40B4-BE49-F238E27FC236}">
                <a16:creationId xmlns:a16="http://schemas.microsoft.com/office/drawing/2014/main" id="{20BEFBBD-60F4-6D0A-6A7E-91C00F562B70}"/>
              </a:ext>
            </a:extLst>
          </p:cNvPr>
          <p:cNvSpPr>
            <a:spLocks noGrp="1"/>
          </p:cNvSpPr>
          <p:nvPr>
            <p:ph type="sldNum" sz="quarter" idx="12"/>
          </p:nvPr>
        </p:nvSpPr>
        <p:spPr>
          <a:xfrm>
            <a:off x="11627219" y="110364"/>
            <a:ext cx="429207" cy="365125"/>
          </a:xfrm>
        </p:spPr>
        <p:txBody>
          <a:bodyPr/>
          <a:lstStyle/>
          <a:p>
            <a:pPr>
              <a:spcAft>
                <a:spcPts val="600"/>
              </a:spcAft>
            </a:pPr>
            <a:fld id="{CC057153-B650-4DEB-B370-79DDCFDCE934}" type="slidenum">
              <a:rPr lang="en-US" smtClean="0"/>
              <a:pPr>
                <a:spcAft>
                  <a:spcPts val="600"/>
                </a:spcAft>
              </a:pPr>
              <a:t>8</a:t>
            </a:fld>
            <a:endParaRPr lang="en-US"/>
          </a:p>
        </p:txBody>
      </p:sp>
      <p:pic>
        <p:nvPicPr>
          <p:cNvPr id="4" name="Picture 2" descr="Hierarchy Data Model, Network Data Model">
            <a:extLst>
              <a:ext uri="{FF2B5EF4-FFF2-40B4-BE49-F238E27FC236}">
                <a16:creationId xmlns:a16="http://schemas.microsoft.com/office/drawing/2014/main" id="{13650AFB-1587-555F-615F-48BCAA967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291" y="2480432"/>
            <a:ext cx="5451351" cy="225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392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13861-4C6F-03D6-BD41-379221B591CC}"/>
              </a:ext>
            </a:extLst>
          </p:cNvPr>
          <p:cNvSpPr>
            <a:spLocks noGrp="1"/>
          </p:cNvSpPr>
          <p:nvPr>
            <p:ph type="ctrTitle"/>
          </p:nvPr>
        </p:nvSpPr>
        <p:spPr>
          <a:xfrm>
            <a:off x="6771198" y="475489"/>
            <a:ext cx="4940242" cy="1184585"/>
          </a:xfrm>
        </p:spPr>
        <p:txBody>
          <a:bodyPr vert="horz" lIns="91440" tIns="45720" rIns="91440" bIns="45720" rtlCol="0" anchor="b">
            <a:normAutofit/>
          </a:bodyPr>
          <a:lstStyle/>
          <a:p>
            <a:r>
              <a:rPr lang="en-US" sz="4000" dirty="0">
                <a:latin typeface="+mn-lt"/>
                <a:cs typeface="Arial" panose="020B0604020202020204" pitchFamily="34" charset="0"/>
              </a:rPr>
              <a:t>RELATIONAL DATABASE</a:t>
            </a:r>
            <a:endParaRPr lang="pt-BR" sz="4000" spc="-150" dirty="0">
              <a:latin typeface="+mn-lt"/>
              <a:cs typeface="Arial" panose="020B0604020202020204" pitchFamily="34" charset="0"/>
            </a:endParaRPr>
          </a:p>
        </p:txBody>
      </p:sp>
      <p:sp>
        <p:nvSpPr>
          <p:cNvPr id="2" name="Content Placeholder 4">
            <a:extLst>
              <a:ext uri="{FF2B5EF4-FFF2-40B4-BE49-F238E27FC236}">
                <a16:creationId xmlns:a16="http://schemas.microsoft.com/office/drawing/2014/main" id="{976437AC-97A0-2771-9241-4540DD686068}"/>
              </a:ext>
            </a:extLst>
          </p:cNvPr>
          <p:cNvSpPr txBox="1">
            <a:spLocks/>
          </p:cNvSpPr>
          <p:nvPr/>
        </p:nvSpPr>
        <p:spPr>
          <a:xfrm>
            <a:off x="6771198" y="1932731"/>
            <a:ext cx="4582288" cy="4449780"/>
          </a:xfrm>
          <a:prstGeom prst="rect">
            <a:avLst/>
          </a:prstGeom>
        </p:spPr>
        <p:txBody>
          <a:bodyPr vert="horz" lIns="91440" tIns="45720" rIns="91440" bIns="45720" rtlCol="0" anchor="t">
            <a:noAutofit/>
          </a:bodyPr>
          <a:lstStyle>
            <a:defPPr>
              <a:defRPr lang="en-US"/>
            </a:defPPr>
            <a:lvl1pPr marL="0" algn="l" defTabSz="914400" rtl="0" eaLnBrk="1" latinLnBrk="0" hangingPunct="1">
              <a:lnSpc>
                <a:spcPct val="80000"/>
              </a:lnSpc>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CA" sz="2200" dirty="0"/>
              <a:t>Relational databases store data in tables (or relations), where each table consists of rows and columns.</a:t>
            </a:r>
          </a:p>
          <a:p>
            <a:endParaRPr lang="en-CA" sz="2200" dirty="0"/>
          </a:p>
          <a:p>
            <a:pPr marL="457200" indent="-457200">
              <a:buFont typeface="Arial" panose="020B0604020202020204" pitchFamily="34" charset="0"/>
              <a:buChar char="•"/>
            </a:pPr>
            <a:r>
              <a:rPr lang="en-CA" sz="2200" dirty="0"/>
              <a:t>Relationships between tables are established through keys (primary and foreign).</a:t>
            </a:r>
          </a:p>
          <a:p>
            <a:pPr marL="457200" indent="-457200">
              <a:buFont typeface="Arial" panose="020B0604020202020204" pitchFamily="34" charset="0"/>
              <a:buChar char="•"/>
            </a:pPr>
            <a:endParaRPr lang="en-CA" sz="2200" dirty="0"/>
          </a:p>
          <a:p>
            <a:pPr marL="457200" indent="-457200" algn="just">
              <a:buFont typeface="Arial" panose="020B0604020202020204" pitchFamily="34" charset="0"/>
              <a:buChar char="•"/>
            </a:pPr>
            <a:r>
              <a:rPr lang="en-CA" sz="2200" b="1" dirty="0"/>
              <a:t>Uses:</a:t>
            </a:r>
            <a:r>
              <a:rPr lang="en-CA" sz="2200" dirty="0"/>
              <a:t> Applications requiring complex queries and transactional consistency, such as banking systems, inventory management, and academic records.</a:t>
            </a:r>
            <a:endParaRPr lang="en-CA" sz="2200" b="1" dirty="0"/>
          </a:p>
        </p:txBody>
      </p:sp>
      <p:sp>
        <p:nvSpPr>
          <p:cNvPr id="2055" name="Slide Number Placeholder 4">
            <a:extLst>
              <a:ext uri="{FF2B5EF4-FFF2-40B4-BE49-F238E27FC236}">
                <a16:creationId xmlns:a16="http://schemas.microsoft.com/office/drawing/2014/main" id="{20BEFBBD-60F4-6D0A-6A7E-91C00F562B70}"/>
              </a:ext>
            </a:extLst>
          </p:cNvPr>
          <p:cNvSpPr>
            <a:spLocks noGrp="1"/>
          </p:cNvSpPr>
          <p:nvPr>
            <p:ph type="sldNum" sz="quarter" idx="12"/>
          </p:nvPr>
        </p:nvSpPr>
        <p:spPr>
          <a:xfrm>
            <a:off x="11627219" y="110364"/>
            <a:ext cx="429207" cy="365125"/>
          </a:xfrm>
        </p:spPr>
        <p:txBody>
          <a:bodyPr/>
          <a:lstStyle/>
          <a:p>
            <a:pPr>
              <a:spcAft>
                <a:spcPts val="600"/>
              </a:spcAft>
            </a:pPr>
            <a:fld id="{CC057153-B650-4DEB-B370-79DDCFDCE934}" type="slidenum">
              <a:rPr lang="en-US" smtClean="0"/>
              <a:pPr>
                <a:spcAft>
                  <a:spcPts val="600"/>
                </a:spcAft>
              </a:pPr>
              <a:t>9</a:t>
            </a:fld>
            <a:endParaRPr lang="en-US"/>
          </a:p>
        </p:txBody>
      </p:sp>
      <p:pic>
        <p:nvPicPr>
          <p:cNvPr id="5" name="Picture 2" descr="Relational Database Design">
            <a:extLst>
              <a:ext uri="{FF2B5EF4-FFF2-40B4-BE49-F238E27FC236}">
                <a16:creationId xmlns:a16="http://schemas.microsoft.com/office/drawing/2014/main" id="{83E889B6-3C87-4E57-B5F0-DE959D191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60" y="2168259"/>
            <a:ext cx="5880059" cy="312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13492"/>
      </p:ext>
    </p:extLst>
  </p:cSld>
  <p:clrMapOvr>
    <a:masterClrMapping/>
  </p:clrMapOvr>
</p:sld>
</file>

<file path=ppt/theme/theme1.xml><?xml version="1.0" encoding="utf-8"?>
<a:theme xmlns:a="http://schemas.openxmlformats.org/drawingml/2006/main" name="Southwestern">
  <a:themeElements>
    <a:clrScheme name="Southwestern">
      <a:dk1>
        <a:srgbClr val="000000"/>
      </a:dk1>
      <a:lt1>
        <a:srgbClr val="FFFFFF"/>
      </a:lt1>
      <a:dk2>
        <a:srgbClr val="0E2841"/>
      </a:dk2>
      <a:lt2>
        <a:srgbClr val="E8E8E8"/>
      </a:lt2>
      <a:accent1>
        <a:srgbClr val="A8BABF"/>
      </a:accent1>
      <a:accent2>
        <a:srgbClr val="C16A38"/>
      </a:accent2>
      <a:accent3>
        <a:srgbClr val="7B441F"/>
      </a:accent3>
      <a:accent4>
        <a:srgbClr val="DAC68B"/>
      </a:accent4>
      <a:accent5>
        <a:srgbClr val="B6BAA5"/>
      </a:accent5>
      <a:accent6>
        <a:srgbClr val="716C34"/>
      </a:accent6>
      <a:hlink>
        <a:srgbClr val="467886"/>
      </a:hlink>
      <a:folHlink>
        <a:srgbClr val="96607D"/>
      </a:folHlink>
    </a:clrScheme>
    <a:fontScheme name="Custom 13">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uthwestern_Keynote_Presentation_win32_EF_v7" id="{CB75C61E-D0AA-411C-8CCB-350C46B2B4C2}" vid="{3FF803ED-F19F-4AA8-A921-9EC284451F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782DA7-86C0-4A84-A860-11A1E6E3FB6B}">
  <ds:schemaRefs>
    <ds:schemaRef ds:uri="http://www.w3.org/XML/1998/namespace"/>
    <ds:schemaRef ds:uri="http://purl.org/dc/terms/"/>
    <ds:schemaRef ds:uri="http://schemas.openxmlformats.org/package/2006/metadata/core-properties"/>
    <ds:schemaRef ds:uri="http://purl.org/dc/elements/1.1/"/>
    <ds:schemaRef ds:uri="http://purl.org/dc/dcmitype/"/>
    <ds:schemaRef ds:uri="http://schemas.microsoft.com/sharepoint/v3"/>
    <ds:schemaRef ds:uri="http://schemas.microsoft.com/office/2006/documentManagement/types"/>
    <ds:schemaRef ds:uri="http://schemas.microsoft.com/office/infopath/2007/PartnerControls"/>
    <ds:schemaRef ds:uri="230e9df3-be65-4c73-a93b-d1236ebd677e"/>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076F8FCD-0A1F-4F6A-8F55-15E9E87E2E4C}">
  <ds:schemaRefs>
    <ds:schemaRef ds:uri="http://schemas.microsoft.com/sharepoint/v3/contenttype/forms"/>
  </ds:schemaRefs>
</ds:datastoreItem>
</file>

<file path=customXml/itemProps3.xml><?xml version="1.0" encoding="utf-8"?>
<ds:datastoreItem xmlns:ds="http://schemas.openxmlformats.org/officeDocument/2006/customXml" ds:itemID="{83A9C388-2C06-4AF2-857C-74055069A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3369</TotalTime>
  <Words>488</Words>
  <Application>Microsoft Macintosh PowerPoint</Application>
  <PresentationFormat>Widescreen</PresentationFormat>
  <Paragraphs>75</Paragraphs>
  <Slides>13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Inter</vt:lpstr>
      <vt:lpstr>Neue Haas Grotesk Text Pro</vt:lpstr>
      <vt:lpstr>Southwestern</vt:lpstr>
      <vt:lpstr>INTRODUCTION TO DATABASES</vt:lpstr>
      <vt:lpstr>PowerPoint Presentation</vt:lpstr>
      <vt:lpstr>PowerPoint Presentation</vt:lpstr>
      <vt:lpstr>PowerPoint Presentation</vt:lpstr>
      <vt:lpstr>PowerPoint Presentation</vt:lpstr>
      <vt:lpstr>PowerPoint Presentation</vt:lpstr>
      <vt:lpstr>PowerPoint Presentation</vt:lpstr>
      <vt:lpstr>HIERARCHICAL DATABASE</vt:lpstr>
      <vt:lpstr>RELATIONAL DATABASE</vt:lpstr>
      <vt:lpstr>NOSQL DATABASE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619.5</dc:title>
  <cp:lastModifiedBy>Ronnie De Souza Santos</cp:lastModifiedBy>
  <cp:revision>21</cp:revision>
  <dcterms:created xsi:type="dcterms:W3CDTF">2024-06-26T20:20:27Z</dcterms:created>
  <dcterms:modified xsi:type="dcterms:W3CDTF">2025-09-03T04:43:18Z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